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5" r:id="rId5"/>
    <p:sldId id="276" r:id="rId6"/>
    <p:sldId id="280" r:id="rId7"/>
    <p:sldId id="260" r:id="rId8"/>
    <p:sldId id="261" r:id="rId9"/>
    <p:sldId id="277" r:id="rId10"/>
    <p:sldId id="263" r:id="rId11"/>
    <p:sldId id="265" r:id="rId12"/>
    <p:sldId id="269" r:id="rId13"/>
    <p:sldId id="268" r:id="rId14"/>
    <p:sldId id="270" r:id="rId15"/>
    <p:sldId id="271" r:id="rId16"/>
    <p:sldId id="278" r:id="rId17"/>
    <p:sldId id="279" r:id="rId18"/>
    <p:sldId id="266" r:id="rId19"/>
    <p:sldId id="272" r:id="rId20"/>
    <p:sldId id="274" r:id="rId21"/>
    <p:sldId id="273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>
      <p:cViewPr varScale="1">
        <p:scale>
          <a:sx n="95" d="100"/>
          <a:sy n="95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81CFB-E926-FF47-B1C4-C724159E2E85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84D42-4609-6545-B167-9F96DC1DC33D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A07F9A91-19F3-6C42-96F9-2CD72BED3DBA}" type="parTrans" cxnId="{5F36D77A-11E1-5B49-A378-3E28AB6E9660}">
      <dgm:prSet/>
      <dgm:spPr/>
      <dgm:t>
        <a:bodyPr/>
        <a:lstStyle/>
        <a:p>
          <a:endParaRPr lang="en-US"/>
        </a:p>
      </dgm:t>
    </dgm:pt>
    <dgm:pt modelId="{87DE032E-2C1A-474C-B674-BFAC600D4929}" type="sibTrans" cxnId="{5F36D77A-11E1-5B49-A378-3E28AB6E9660}">
      <dgm:prSet/>
      <dgm:spPr/>
      <dgm:t>
        <a:bodyPr/>
        <a:lstStyle/>
        <a:p>
          <a:endParaRPr lang="en-US"/>
        </a:p>
      </dgm:t>
    </dgm:pt>
    <dgm:pt modelId="{FA80C5D1-185F-834D-8D2C-7936B5F29352}">
      <dgm:prSet phldrT="[Text]"/>
      <dgm:spPr/>
      <dgm:t>
        <a:bodyPr/>
        <a:lstStyle/>
        <a:p>
          <a:r>
            <a:rPr lang="en-US" dirty="0"/>
            <a:t>Problem</a:t>
          </a:r>
        </a:p>
      </dgm:t>
    </dgm:pt>
    <dgm:pt modelId="{E1D06556-355B-C34F-835B-95A0E3DD9B96}" type="parTrans" cxnId="{6784BDD8-697C-7540-9A05-F85EDA6DC373}">
      <dgm:prSet/>
      <dgm:spPr/>
      <dgm:t>
        <a:bodyPr/>
        <a:lstStyle/>
        <a:p>
          <a:endParaRPr lang="en-US"/>
        </a:p>
      </dgm:t>
    </dgm:pt>
    <dgm:pt modelId="{79B05AEA-8B3D-044D-847C-0D6D26E3B726}" type="sibTrans" cxnId="{6784BDD8-697C-7540-9A05-F85EDA6DC373}">
      <dgm:prSet/>
      <dgm:spPr/>
      <dgm:t>
        <a:bodyPr/>
        <a:lstStyle/>
        <a:p>
          <a:endParaRPr lang="en-US"/>
        </a:p>
      </dgm:t>
    </dgm:pt>
    <dgm:pt modelId="{C1A7D87D-CF37-6446-BC61-EED52F4E340D}">
      <dgm:prSet phldrT="[Text]"/>
      <dgm:spPr/>
      <dgm:t>
        <a:bodyPr/>
        <a:lstStyle/>
        <a:p>
          <a:r>
            <a:rPr lang="en-US" dirty="0"/>
            <a:t>Methodology</a:t>
          </a:r>
        </a:p>
      </dgm:t>
    </dgm:pt>
    <dgm:pt modelId="{09C55E03-35CA-D342-8CCD-98C29BC0B3F2}" type="parTrans" cxnId="{F77A6286-7213-B244-8CE9-35B5FB5BC40F}">
      <dgm:prSet/>
      <dgm:spPr/>
      <dgm:t>
        <a:bodyPr/>
        <a:lstStyle/>
        <a:p>
          <a:endParaRPr lang="en-US"/>
        </a:p>
      </dgm:t>
    </dgm:pt>
    <dgm:pt modelId="{D6A5A3AD-DFD5-714C-BC2D-A42F3FCC4925}" type="sibTrans" cxnId="{F77A6286-7213-B244-8CE9-35B5FB5BC40F}">
      <dgm:prSet/>
      <dgm:spPr/>
      <dgm:t>
        <a:bodyPr/>
        <a:lstStyle/>
        <a:p>
          <a:endParaRPr lang="en-US"/>
        </a:p>
      </dgm:t>
    </dgm:pt>
    <dgm:pt modelId="{AF6AB0A4-7065-EC48-A7E1-27925DA2C35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6A45D5E-1164-5942-B546-336B3206A036}" type="parTrans" cxnId="{8856493C-3E44-9E4C-BC57-AF0A2E8E165E}">
      <dgm:prSet/>
      <dgm:spPr/>
      <dgm:t>
        <a:bodyPr/>
        <a:lstStyle/>
        <a:p>
          <a:endParaRPr lang="en-US"/>
        </a:p>
      </dgm:t>
    </dgm:pt>
    <dgm:pt modelId="{4467CE1F-20EF-9E44-A3C7-1109260C5B90}" type="sibTrans" cxnId="{8856493C-3E44-9E4C-BC57-AF0A2E8E165E}">
      <dgm:prSet/>
      <dgm:spPr/>
      <dgm:t>
        <a:bodyPr/>
        <a:lstStyle/>
        <a:p>
          <a:endParaRPr lang="en-US"/>
        </a:p>
      </dgm:t>
    </dgm:pt>
    <dgm:pt modelId="{1A0A86A4-55B1-DD4D-A662-21ED36E7F115}">
      <dgm:prSet phldrT="[Text]"/>
      <dgm:spPr/>
      <dgm:t>
        <a:bodyPr/>
        <a:lstStyle/>
        <a:p>
          <a:r>
            <a:rPr lang="en-US" dirty="0"/>
            <a:t>Inference</a:t>
          </a:r>
        </a:p>
      </dgm:t>
    </dgm:pt>
    <dgm:pt modelId="{1D0E1E7F-06FA-7F43-98BD-9D674FDC93D6}" type="parTrans" cxnId="{239765F9-6C60-2249-AE20-EDD14EB2382A}">
      <dgm:prSet/>
      <dgm:spPr/>
      <dgm:t>
        <a:bodyPr/>
        <a:lstStyle/>
        <a:p>
          <a:endParaRPr lang="en-US"/>
        </a:p>
      </dgm:t>
    </dgm:pt>
    <dgm:pt modelId="{9D379571-E1C4-9D4E-9BEC-275346B9D6B6}" type="sibTrans" cxnId="{239765F9-6C60-2249-AE20-EDD14EB2382A}">
      <dgm:prSet/>
      <dgm:spPr/>
      <dgm:t>
        <a:bodyPr/>
        <a:lstStyle/>
        <a:p>
          <a:endParaRPr lang="en-US"/>
        </a:p>
      </dgm:t>
    </dgm:pt>
    <dgm:pt modelId="{ECC3C6B3-483A-CD49-A5C4-AEA584158FF3}">
      <dgm:prSet phldrT="[Text]"/>
      <dgm:spPr/>
      <dgm:t>
        <a:bodyPr/>
        <a:lstStyle/>
        <a:p>
          <a:r>
            <a:rPr lang="en-US" dirty="0"/>
            <a:t>Images</a:t>
          </a:r>
        </a:p>
      </dgm:t>
    </dgm:pt>
    <dgm:pt modelId="{219E6FAF-37DD-544B-8488-158A2AA56989}" type="parTrans" cxnId="{BC891595-7617-B440-99CF-9D2DEDD6A380}">
      <dgm:prSet/>
      <dgm:spPr/>
      <dgm:t>
        <a:bodyPr/>
        <a:lstStyle/>
        <a:p>
          <a:endParaRPr lang="en-US"/>
        </a:p>
      </dgm:t>
    </dgm:pt>
    <dgm:pt modelId="{569B33DD-4BFD-014E-AA79-91257AFD340C}" type="sibTrans" cxnId="{BC891595-7617-B440-99CF-9D2DEDD6A380}">
      <dgm:prSet/>
      <dgm:spPr/>
      <dgm:t>
        <a:bodyPr/>
        <a:lstStyle/>
        <a:p>
          <a:endParaRPr lang="en-US"/>
        </a:p>
      </dgm:t>
    </dgm:pt>
    <dgm:pt modelId="{B40D524F-A171-1E48-BE73-2E59C8E38157}">
      <dgm:prSet phldrT="[Text]"/>
      <dgm:spPr/>
      <dgm:t>
        <a:bodyPr/>
        <a:lstStyle/>
        <a:p>
          <a:r>
            <a:rPr lang="en-US" dirty="0"/>
            <a:t>Solution</a:t>
          </a:r>
        </a:p>
      </dgm:t>
    </dgm:pt>
    <dgm:pt modelId="{A326CCEC-B581-3747-BAAA-0F4EA2BA43A3}" type="parTrans" cxnId="{3C3808B5-1E75-B949-BB21-CB0D045BA40E}">
      <dgm:prSet/>
      <dgm:spPr/>
      <dgm:t>
        <a:bodyPr/>
        <a:lstStyle/>
        <a:p>
          <a:endParaRPr lang="en-US"/>
        </a:p>
      </dgm:t>
    </dgm:pt>
    <dgm:pt modelId="{44148327-8826-EA47-BD1B-7E235ADA7DD1}" type="sibTrans" cxnId="{3C3808B5-1E75-B949-BB21-CB0D045BA40E}">
      <dgm:prSet/>
      <dgm:spPr/>
      <dgm:t>
        <a:bodyPr/>
        <a:lstStyle/>
        <a:p>
          <a:endParaRPr lang="en-US"/>
        </a:p>
      </dgm:t>
    </dgm:pt>
    <dgm:pt modelId="{FFA3F624-4213-1A4C-8C3E-6DDBDB9C3AB5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82376EEB-CC28-0B4D-84D2-5F3AEE3D4A37}" type="parTrans" cxnId="{EC22753F-B48F-3B47-B8D3-030E513A305B}">
      <dgm:prSet/>
      <dgm:spPr/>
      <dgm:t>
        <a:bodyPr/>
        <a:lstStyle/>
        <a:p>
          <a:endParaRPr lang="en-US"/>
        </a:p>
      </dgm:t>
    </dgm:pt>
    <dgm:pt modelId="{8F0728E4-8A59-C04C-AE19-1D18468F1D17}" type="sibTrans" cxnId="{EC22753F-B48F-3B47-B8D3-030E513A305B}">
      <dgm:prSet/>
      <dgm:spPr/>
      <dgm:t>
        <a:bodyPr/>
        <a:lstStyle/>
        <a:p>
          <a:endParaRPr lang="en-US"/>
        </a:p>
      </dgm:t>
    </dgm:pt>
    <dgm:pt modelId="{6E9B4B71-7B02-5646-BFB3-06257016E498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90116600-BA00-A34A-AF1F-3737AA301352}" type="parTrans" cxnId="{8A3CCE57-38CB-8849-9058-63CA038382F2}">
      <dgm:prSet/>
      <dgm:spPr/>
      <dgm:t>
        <a:bodyPr/>
        <a:lstStyle/>
        <a:p>
          <a:endParaRPr lang="en-US"/>
        </a:p>
      </dgm:t>
    </dgm:pt>
    <dgm:pt modelId="{AF60BC7A-259C-7840-BBA7-C184F8319A45}" type="sibTrans" cxnId="{8A3CCE57-38CB-8849-9058-63CA038382F2}">
      <dgm:prSet/>
      <dgm:spPr/>
      <dgm:t>
        <a:bodyPr/>
        <a:lstStyle/>
        <a:p>
          <a:endParaRPr lang="en-US"/>
        </a:p>
      </dgm:t>
    </dgm:pt>
    <dgm:pt modelId="{F5D27B9F-717D-FA41-9B31-F4592132CF92}">
      <dgm:prSet phldrT="[Text]"/>
      <dgm:spPr/>
      <dgm:t>
        <a:bodyPr/>
        <a:lstStyle/>
        <a:p>
          <a:r>
            <a:rPr lang="en-US" dirty="0"/>
            <a:t>Video</a:t>
          </a:r>
        </a:p>
      </dgm:t>
    </dgm:pt>
    <dgm:pt modelId="{4D3DE393-A3DD-DA44-AD02-536794780EAB}" type="parTrans" cxnId="{6E44A505-B4C6-FD4D-B554-2A841CC67DFE}">
      <dgm:prSet/>
      <dgm:spPr/>
      <dgm:t>
        <a:bodyPr/>
        <a:lstStyle/>
        <a:p>
          <a:endParaRPr lang="en-US"/>
        </a:p>
      </dgm:t>
    </dgm:pt>
    <dgm:pt modelId="{F57EC30D-7538-2043-8968-B7A3B54591A7}" type="sibTrans" cxnId="{6E44A505-B4C6-FD4D-B554-2A841CC67DFE}">
      <dgm:prSet/>
      <dgm:spPr/>
      <dgm:t>
        <a:bodyPr/>
        <a:lstStyle/>
        <a:p>
          <a:endParaRPr lang="en-US"/>
        </a:p>
      </dgm:t>
    </dgm:pt>
    <dgm:pt modelId="{DD863542-E4C8-1047-80D7-2C36C845FB29}">
      <dgm:prSet/>
      <dgm:spPr/>
      <dgm:t>
        <a:bodyPr/>
        <a:lstStyle/>
        <a:p>
          <a:r>
            <a:rPr lang="en-US" dirty="0"/>
            <a:t>Demo</a:t>
          </a:r>
        </a:p>
      </dgm:t>
    </dgm:pt>
    <dgm:pt modelId="{5980F46A-7E83-9D46-8851-08DBF6D274A9}" type="parTrans" cxnId="{A8B4E9E0-1A99-3546-A2F2-36EA281CC519}">
      <dgm:prSet/>
      <dgm:spPr/>
      <dgm:t>
        <a:bodyPr/>
        <a:lstStyle/>
        <a:p>
          <a:endParaRPr lang="en-US"/>
        </a:p>
      </dgm:t>
    </dgm:pt>
    <dgm:pt modelId="{BCAA7627-1D76-AD4B-8DED-F1BB59E4D310}" type="sibTrans" cxnId="{A8B4E9E0-1A99-3546-A2F2-36EA281CC519}">
      <dgm:prSet/>
      <dgm:spPr/>
      <dgm:t>
        <a:bodyPr/>
        <a:lstStyle/>
        <a:p>
          <a:endParaRPr lang="en-US"/>
        </a:p>
      </dgm:t>
    </dgm:pt>
    <dgm:pt modelId="{2AE01600-1E11-2F4F-A1D4-C0C69F35B394}">
      <dgm:prSet/>
      <dgm:spPr/>
      <dgm:t>
        <a:bodyPr/>
        <a:lstStyle/>
        <a:p>
          <a:r>
            <a:rPr lang="en-US" dirty="0"/>
            <a:t>Local</a:t>
          </a:r>
        </a:p>
      </dgm:t>
    </dgm:pt>
    <dgm:pt modelId="{3DAF39EE-4B7F-2444-AF31-D5CB57F333AC}" type="parTrans" cxnId="{07E4648E-C3EC-FD48-9374-D3EC51F9A77F}">
      <dgm:prSet/>
      <dgm:spPr/>
      <dgm:t>
        <a:bodyPr/>
        <a:lstStyle/>
        <a:p>
          <a:endParaRPr lang="en-US"/>
        </a:p>
      </dgm:t>
    </dgm:pt>
    <dgm:pt modelId="{8180A1A1-ADC4-0544-A8C1-DAB124737411}" type="sibTrans" cxnId="{07E4648E-C3EC-FD48-9374-D3EC51F9A77F}">
      <dgm:prSet/>
      <dgm:spPr/>
      <dgm:t>
        <a:bodyPr/>
        <a:lstStyle/>
        <a:p>
          <a:endParaRPr lang="en-US"/>
        </a:p>
      </dgm:t>
    </dgm:pt>
    <dgm:pt modelId="{D0F06157-9A3A-FD47-B570-AE29B744ADD9}">
      <dgm:prSet/>
      <dgm:spPr/>
      <dgm:t>
        <a:bodyPr/>
        <a:lstStyle/>
        <a:p>
          <a:r>
            <a:rPr lang="en-US" dirty="0"/>
            <a:t>Cloud</a:t>
          </a:r>
        </a:p>
      </dgm:t>
    </dgm:pt>
    <dgm:pt modelId="{8133582C-C15B-504F-9813-02A7B9D3A632}" type="parTrans" cxnId="{D7FE88DE-74DB-0D47-BB5F-15C9ACCA9411}">
      <dgm:prSet/>
      <dgm:spPr/>
      <dgm:t>
        <a:bodyPr/>
        <a:lstStyle/>
        <a:p>
          <a:endParaRPr lang="en-US"/>
        </a:p>
      </dgm:t>
    </dgm:pt>
    <dgm:pt modelId="{ACFF964F-EFB9-334C-A444-8ABA1C68478D}" type="sibTrans" cxnId="{D7FE88DE-74DB-0D47-BB5F-15C9ACCA9411}">
      <dgm:prSet/>
      <dgm:spPr/>
      <dgm:t>
        <a:bodyPr/>
        <a:lstStyle/>
        <a:p>
          <a:endParaRPr lang="en-US"/>
        </a:p>
      </dgm:t>
    </dgm:pt>
    <dgm:pt modelId="{F9BE665C-CF47-8D43-BCE3-9ACD89B0FBA5}">
      <dgm:prSet/>
      <dgm:spPr/>
      <dgm:t>
        <a:bodyPr/>
        <a:lstStyle/>
        <a:p>
          <a:r>
            <a:rPr lang="en-US" dirty="0"/>
            <a:t>Benchmarking</a:t>
          </a:r>
        </a:p>
      </dgm:t>
    </dgm:pt>
    <dgm:pt modelId="{A6190339-24D7-DA44-81C8-652DCF23D8F7}" type="parTrans" cxnId="{30D484C5-25E3-DC49-A67A-D5D8C2E9A85B}">
      <dgm:prSet/>
      <dgm:spPr/>
      <dgm:t>
        <a:bodyPr/>
        <a:lstStyle/>
        <a:p>
          <a:endParaRPr lang="en-US"/>
        </a:p>
      </dgm:t>
    </dgm:pt>
    <dgm:pt modelId="{0DFAA69E-8F2F-644C-B0C6-833CEECA4118}" type="sibTrans" cxnId="{30D484C5-25E3-DC49-A67A-D5D8C2E9A85B}">
      <dgm:prSet/>
      <dgm:spPr/>
      <dgm:t>
        <a:bodyPr/>
        <a:lstStyle/>
        <a:p>
          <a:endParaRPr lang="en-US"/>
        </a:p>
      </dgm:t>
    </dgm:pt>
    <dgm:pt modelId="{AF53B29E-221C-4A4F-976B-A9EC7A47C645}">
      <dgm:prSet/>
      <dgm:spPr/>
      <dgm:t>
        <a:bodyPr/>
        <a:lstStyle/>
        <a:p>
          <a:r>
            <a:rPr lang="en-US" dirty="0" err="1"/>
            <a:t>mAP</a:t>
          </a:r>
          <a:endParaRPr lang="en-US" dirty="0"/>
        </a:p>
      </dgm:t>
    </dgm:pt>
    <dgm:pt modelId="{17717298-7388-1642-931E-DCE0B8E05155}" type="parTrans" cxnId="{E8017C13-DE52-FD49-AB50-230B5379E2AE}">
      <dgm:prSet/>
      <dgm:spPr/>
      <dgm:t>
        <a:bodyPr/>
        <a:lstStyle/>
        <a:p>
          <a:endParaRPr lang="en-US"/>
        </a:p>
      </dgm:t>
    </dgm:pt>
    <dgm:pt modelId="{5AC5A8FF-6589-284B-B1DE-729D542981B4}" type="sibTrans" cxnId="{E8017C13-DE52-FD49-AB50-230B5379E2AE}">
      <dgm:prSet/>
      <dgm:spPr/>
      <dgm:t>
        <a:bodyPr/>
        <a:lstStyle/>
        <a:p>
          <a:endParaRPr lang="en-US"/>
        </a:p>
      </dgm:t>
    </dgm:pt>
    <dgm:pt modelId="{01C38DB0-5C73-4648-B9A5-6BFF5776BB03}">
      <dgm:prSet/>
      <dgm:spPr/>
      <dgm:t>
        <a:bodyPr/>
        <a:lstStyle/>
        <a:p>
          <a:r>
            <a:rPr lang="en-US" dirty="0"/>
            <a:t>speed</a:t>
          </a:r>
        </a:p>
      </dgm:t>
    </dgm:pt>
    <dgm:pt modelId="{6FAC9B37-5F02-584A-B7E8-CFE3C19CA249}" type="parTrans" cxnId="{CBB78631-E261-6146-87A8-93FB199C5327}">
      <dgm:prSet/>
      <dgm:spPr/>
      <dgm:t>
        <a:bodyPr/>
        <a:lstStyle/>
        <a:p>
          <a:endParaRPr lang="en-US"/>
        </a:p>
      </dgm:t>
    </dgm:pt>
    <dgm:pt modelId="{EFD495D5-57DE-0542-8A7C-878DF83EF18D}" type="sibTrans" cxnId="{CBB78631-E261-6146-87A8-93FB199C5327}">
      <dgm:prSet/>
      <dgm:spPr/>
      <dgm:t>
        <a:bodyPr/>
        <a:lstStyle/>
        <a:p>
          <a:endParaRPr lang="en-US"/>
        </a:p>
      </dgm:t>
    </dgm:pt>
    <dgm:pt modelId="{BC1823C5-E30E-A745-84D4-CE0481D83258}">
      <dgm:prSet/>
      <dgm:spPr/>
      <dgm:t>
        <a:bodyPr/>
        <a:lstStyle/>
        <a:p>
          <a:r>
            <a:rPr lang="en-US" dirty="0"/>
            <a:t>size</a:t>
          </a:r>
        </a:p>
      </dgm:t>
    </dgm:pt>
    <dgm:pt modelId="{CA61F978-8538-1D4C-903F-AC3656027560}" type="parTrans" cxnId="{68D45629-84CF-5849-B179-E21D1FE36DE0}">
      <dgm:prSet/>
      <dgm:spPr/>
      <dgm:t>
        <a:bodyPr/>
        <a:lstStyle/>
        <a:p>
          <a:endParaRPr lang="en-US"/>
        </a:p>
      </dgm:t>
    </dgm:pt>
    <dgm:pt modelId="{F04B25BA-E344-7240-9054-96F9FA3F0B26}" type="sibTrans" cxnId="{68D45629-84CF-5849-B179-E21D1FE36DE0}">
      <dgm:prSet/>
      <dgm:spPr/>
      <dgm:t>
        <a:bodyPr/>
        <a:lstStyle/>
        <a:p>
          <a:endParaRPr lang="en-US"/>
        </a:p>
      </dgm:t>
    </dgm:pt>
    <dgm:pt modelId="{5151AAE8-4E54-A747-B629-2B0AE380ABDD}">
      <dgm:prSet/>
      <dgm:spPr/>
      <dgm:t>
        <a:bodyPr/>
        <a:lstStyle/>
        <a:p>
          <a:r>
            <a:rPr lang="en-US" dirty="0"/>
            <a:t>training time</a:t>
          </a:r>
        </a:p>
      </dgm:t>
    </dgm:pt>
    <dgm:pt modelId="{A3C54EB8-EA15-E04E-954D-4EEFA1A1054F}" type="parTrans" cxnId="{A0DA504A-C73E-1044-BE93-F72B9FD83EC8}">
      <dgm:prSet/>
      <dgm:spPr/>
      <dgm:t>
        <a:bodyPr/>
        <a:lstStyle/>
        <a:p>
          <a:endParaRPr lang="en-US"/>
        </a:p>
      </dgm:t>
    </dgm:pt>
    <dgm:pt modelId="{8A983169-FBEA-0040-858B-24560C1CCA4E}" type="sibTrans" cxnId="{A0DA504A-C73E-1044-BE93-F72B9FD83EC8}">
      <dgm:prSet/>
      <dgm:spPr/>
      <dgm:t>
        <a:bodyPr/>
        <a:lstStyle/>
        <a:p>
          <a:endParaRPr lang="en-US"/>
        </a:p>
      </dgm:t>
    </dgm:pt>
    <dgm:pt modelId="{BD844AEF-7B44-5541-A51B-A984BF76E918}" type="pres">
      <dgm:prSet presAssocID="{C7581CFB-E926-FF47-B1C4-C724159E2E85}" presName="linearFlow" presStyleCnt="0">
        <dgm:presLayoutVars>
          <dgm:dir/>
          <dgm:animLvl val="lvl"/>
          <dgm:resizeHandles val="exact"/>
        </dgm:presLayoutVars>
      </dgm:prSet>
      <dgm:spPr/>
    </dgm:pt>
    <dgm:pt modelId="{3E304100-CB83-1C43-A9CF-CC830C4783BE}" type="pres">
      <dgm:prSet presAssocID="{A2384D42-4609-6545-B167-9F96DC1DC33D}" presName="composite" presStyleCnt="0"/>
      <dgm:spPr/>
    </dgm:pt>
    <dgm:pt modelId="{5A99F3A1-D86D-154B-BC51-71B4FCC8A0B7}" type="pres">
      <dgm:prSet presAssocID="{A2384D42-4609-6545-B167-9F96DC1DC33D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CEF6B96-A255-BD49-A22F-8E0D714CAF75}" type="pres">
      <dgm:prSet presAssocID="{A2384D42-4609-6545-B167-9F96DC1DC33D}" presName="parSh" presStyleLbl="node1" presStyleIdx="0" presStyleCnt="5"/>
      <dgm:spPr/>
    </dgm:pt>
    <dgm:pt modelId="{53B37FFC-19CF-FB42-BE46-932FF6003BBF}" type="pres">
      <dgm:prSet presAssocID="{A2384D42-4609-6545-B167-9F96DC1DC33D}" presName="desTx" presStyleLbl="fgAcc1" presStyleIdx="0" presStyleCnt="5">
        <dgm:presLayoutVars>
          <dgm:bulletEnabled val="1"/>
        </dgm:presLayoutVars>
      </dgm:prSet>
      <dgm:spPr/>
    </dgm:pt>
    <dgm:pt modelId="{0D5B2E1B-FA9A-FC4B-917E-D5DD6A229BF8}" type="pres">
      <dgm:prSet presAssocID="{87DE032E-2C1A-474C-B674-BFAC600D4929}" presName="sibTrans" presStyleLbl="sibTrans2D1" presStyleIdx="0" presStyleCnt="4"/>
      <dgm:spPr/>
    </dgm:pt>
    <dgm:pt modelId="{AAC9645D-B7E0-024A-A0CC-B43CE5AF7212}" type="pres">
      <dgm:prSet presAssocID="{87DE032E-2C1A-474C-B674-BFAC600D4929}" presName="connTx" presStyleLbl="sibTrans2D1" presStyleIdx="0" presStyleCnt="4"/>
      <dgm:spPr/>
    </dgm:pt>
    <dgm:pt modelId="{97735B25-1DD2-BD4D-916A-53AA6C02421A}" type="pres">
      <dgm:prSet presAssocID="{C1A7D87D-CF37-6446-BC61-EED52F4E340D}" presName="composite" presStyleCnt="0"/>
      <dgm:spPr/>
    </dgm:pt>
    <dgm:pt modelId="{E11CAFB2-8927-A94F-9CEC-3AC945A21F08}" type="pres">
      <dgm:prSet presAssocID="{C1A7D87D-CF37-6446-BC61-EED52F4E340D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29ADCA2-9ED8-2841-B004-6D87BE41606A}" type="pres">
      <dgm:prSet presAssocID="{C1A7D87D-CF37-6446-BC61-EED52F4E340D}" presName="parSh" presStyleLbl="node1" presStyleIdx="1" presStyleCnt="5"/>
      <dgm:spPr/>
    </dgm:pt>
    <dgm:pt modelId="{3C64CC61-C491-4B40-BF3F-DB261CD355C5}" type="pres">
      <dgm:prSet presAssocID="{C1A7D87D-CF37-6446-BC61-EED52F4E340D}" presName="desTx" presStyleLbl="fgAcc1" presStyleIdx="1" presStyleCnt="5">
        <dgm:presLayoutVars>
          <dgm:bulletEnabled val="1"/>
        </dgm:presLayoutVars>
      </dgm:prSet>
      <dgm:spPr/>
    </dgm:pt>
    <dgm:pt modelId="{C047D8B8-94B4-A64A-9EBD-A6C9EA42A398}" type="pres">
      <dgm:prSet presAssocID="{D6A5A3AD-DFD5-714C-BC2D-A42F3FCC4925}" presName="sibTrans" presStyleLbl="sibTrans2D1" presStyleIdx="1" presStyleCnt="4"/>
      <dgm:spPr/>
    </dgm:pt>
    <dgm:pt modelId="{B281201C-2F65-E446-BC9F-65DE0D887E63}" type="pres">
      <dgm:prSet presAssocID="{D6A5A3AD-DFD5-714C-BC2D-A42F3FCC4925}" presName="connTx" presStyleLbl="sibTrans2D1" presStyleIdx="1" presStyleCnt="4"/>
      <dgm:spPr/>
    </dgm:pt>
    <dgm:pt modelId="{1056F7C7-B677-7044-8AFE-941ED2B774BB}" type="pres">
      <dgm:prSet presAssocID="{F9BE665C-CF47-8D43-BCE3-9ACD89B0FBA5}" presName="composite" presStyleCnt="0"/>
      <dgm:spPr/>
    </dgm:pt>
    <dgm:pt modelId="{916D8BE1-CA19-2845-B4CE-7572976BEBAC}" type="pres">
      <dgm:prSet presAssocID="{F9BE665C-CF47-8D43-BCE3-9ACD89B0FBA5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3F6980-E786-BB4B-B413-4B5C90AC45E5}" type="pres">
      <dgm:prSet presAssocID="{F9BE665C-CF47-8D43-BCE3-9ACD89B0FBA5}" presName="parSh" presStyleLbl="node1" presStyleIdx="2" presStyleCnt="5"/>
      <dgm:spPr/>
    </dgm:pt>
    <dgm:pt modelId="{E5B4FA97-3DF4-9C4C-82A9-29128E25D325}" type="pres">
      <dgm:prSet presAssocID="{F9BE665C-CF47-8D43-BCE3-9ACD89B0FBA5}" presName="desTx" presStyleLbl="fgAcc1" presStyleIdx="2" presStyleCnt="5">
        <dgm:presLayoutVars>
          <dgm:bulletEnabled val="1"/>
        </dgm:presLayoutVars>
      </dgm:prSet>
      <dgm:spPr/>
    </dgm:pt>
    <dgm:pt modelId="{17A32471-B182-E844-B8E3-5807C6A749B0}" type="pres">
      <dgm:prSet presAssocID="{0DFAA69E-8F2F-644C-B0C6-833CEECA4118}" presName="sibTrans" presStyleLbl="sibTrans2D1" presStyleIdx="2" presStyleCnt="4"/>
      <dgm:spPr/>
    </dgm:pt>
    <dgm:pt modelId="{FBB2A0B3-FB34-044C-A175-F9701A79B654}" type="pres">
      <dgm:prSet presAssocID="{0DFAA69E-8F2F-644C-B0C6-833CEECA4118}" presName="connTx" presStyleLbl="sibTrans2D1" presStyleIdx="2" presStyleCnt="4"/>
      <dgm:spPr/>
    </dgm:pt>
    <dgm:pt modelId="{952740B7-C588-A841-A7FB-BE0D9830119B}" type="pres">
      <dgm:prSet presAssocID="{1A0A86A4-55B1-DD4D-A662-21ED36E7F115}" presName="composite" presStyleCnt="0"/>
      <dgm:spPr/>
    </dgm:pt>
    <dgm:pt modelId="{E0891C14-B3DC-F94F-AA6B-2ABA4E632C72}" type="pres">
      <dgm:prSet presAssocID="{1A0A86A4-55B1-DD4D-A662-21ED36E7F115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E9719B1-727B-3644-BF04-46FA97DA2F56}" type="pres">
      <dgm:prSet presAssocID="{1A0A86A4-55B1-DD4D-A662-21ED36E7F115}" presName="parSh" presStyleLbl="node1" presStyleIdx="3" presStyleCnt="5"/>
      <dgm:spPr/>
    </dgm:pt>
    <dgm:pt modelId="{943A7E11-7D3A-4F4C-BAC4-D7EF15C7715A}" type="pres">
      <dgm:prSet presAssocID="{1A0A86A4-55B1-DD4D-A662-21ED36E7F115}" presName="desTx" presStyleLbl="fgAcc1" presStyleIdx="3" presStyleCnt="5">
        <dgm:presLayoutVars>
          <dgm:bulletEnabled val="1"/>
        </dgm:presLayoutVars>
      </dgm:prSet>
      <dgm:spPr/>
    </dgm:pt>
    <dgm:pt modelId="{C0D1AB99-202F-CF43-A02B-0C8CCA8FC465}" type="pres">
      <dgm:prSet presAssocID="{9D379571-E1C4-9D4E-9BEC-275346B9D6B6}" presName="sibTrans" presStyleLbl="sibTrans2D1" presStyleIdx="3" presStyleCnt="4"/>
      <dgm:spPr/>
    </dgm:pt>
    <dgm:pt modelId="{67E15406-3991-C548-B0F8-4ECC2619A714}" type="pres">
      <dgm:prSet presAssocID="{9D379571-E1C4-9D4E-9BEC-275346B9D6B6}" presName="connTx" presStyleLbl="sibTrans2D1" presStyleIdx="3" presStyleCnt="4"/>
      <dgm:spPr/>
    </dgm:pt>
    <dgm:pt modelId="{9138C552-9018-9C47-AE78-BCFBE1D68AC9}" type="pres">
      <dgm:prSet presAssocID="{DD863542-E4C8-1047-80D7-2C36C845FB29}" presName="composite" presStyleCnt="0"/>
      <dgm:spPr/>
    </dgm:pt>
    <dgm:pt modelId="{F27846AD-282E-EB45-A774-4A81D5CAE653}" type="pres">
      <dgm:prSet presAssocID="{DD863542-E4C8-1047-80D7-2C36C845FB2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5AF3BBE-C886-3845-81F3-735554473507}" type="pres">
      <dgm:prSet presAssocID="{DD863542-E4C8-1047-80D7-2C36C845FB29}" presName="parSh" presStyleLbl="node1" presStyleIdx="4" presStyleCnt="5"/>
      <dgm:spPr/>
    </dgm:pt>
    <dgm:pt modelId="{D5C8EDF4-BB24-1A4A-B625-AA02D39D1C59}" type="pres">
      <dgm:prSet presAssocID="{DD863542-E4C8-1047-80D7-2C36C845FB29}" presName="desTx" presStyleLbl="fgAcc1" presStyleIdx="4" presStyleCnt="5">
        <dgm:presLayoutVars>
          <dgm:bulletEnabled val="1"/>
        </dgm:presLayoutVars>
      </dgm:prSet>
      <dgm:spPr/>
    </dgm:pt>
  </dgm:ptLst>
  <dgm:cxnLst>
    <dgm:cxn modelId="{68DFAA02-E36C-1243-A70C-9633393E230B}" type="presOf" srcId="{D0F06157-9A3A-FD47-B570-AE29B744ADD9}" destId="{D5C8EDF4-BB24-1A4A-B625-AA02D39D1C59}" srcOrd="0" destOrd="1" presId="urn:microsoft.com/office/officeart/2005/8/layout/process3"/>
    <dgm:cxn modelId="{6E44A505-B4C6-FD4D-B554-2A841CC67DFE}" srcId="{1A0A86A4-55B1-DD4D-A662-21ED36E7F115}" destId="{F5D27B9F-717D-FA41-9B31-F4592132CF92}" srcOrd="1" destOrd="0" parTransId="{4D3DE393-A3DD-DA44-AD02-536794780EAB}" sibTransId="{F57EC30D-7538-2043-8968-B7A3B54591A7}"/>
    <dgm:cxn modelId="{97CC7D0A-ABD4-E348-B25C-A0F5B5EB0B1D}" type="presOf" srcId="{A2384D42-4609-6545-B167-9F96DC1DC33D}" destId="{8CEF6B96-A255-BD49-A22F-8E0D714CAF75}" srcOrd="1" destOrd="0" presId="urn:microsoft.com/office/officeart/2005/8/layout/process3"/>
    <dgm:cxn modelId="{60DBB10A-E156-0A4A-9655-A003EF1A736F}" type="presOf" srcId="{DD863542-E4C8-1047-80D7-2C36C845FB29}" destId="{75AF3BBE-C886-3845-81F3-735554473507}" srcOrd="1" destOrd="0" presId="urn:microsoft.com/office/officeart/2005/8/layout/process3"/>
    <dgm:cxn modelId="{E8017C13-DE52-FD49-AB50-230B5379E2AE}" srcId="{F9BE665C-CF47-8D43-BCE3-9ACD89B0FBA5}" destId="{AF53B29E-221C-4A4F-976B-A9EC7A47C645}" srcOrd="0" destOrd="0" parTransId="{17717298-7388-1642-931E-DCE0B8E05155}" sibTransId="{5AC5A8FF-6589-284B-B1DE-729D542981B4}"/>
    <dgm:cxn modelId="{37A1061A-0A20-A84A-B732-E5E1C8A769C3}" type="presOf" srcId="{87DE032E-2C1A-474C-B674-BFAC600D4929}" destId="{0D5B2E1B-FA9A-FC4B-917E-D5DD6A229BF8}" srcOrd="0" destOrd="0" presId="urn:microsoft.com/office/officeart/2005/8/layout/process3"/>
    <dgm:cxn modelId="{68D45629-84CF-5849-B179-E21D1FE36DE0}" srcId="{F9BE665C-CF47-8D43-BCE3-9ACD89B0FBA5}" destId="{BC1823C5-E30E-A745-84D4-CE0481D83258}" srcOrd="2" destOrd="0" parTransId="{CA61F978-8538-1D4C-903F-AC3656027560}" sibTransId="{F04B25BA-E344-7240-9054-96F9FA3F0B26}"/>
    <dgm:cxn modelId="{CBB78631-E261-6146-87A8-93FB199C5327}" srcId="{F9BE665C-CF47-8D43-BCE3-9ACD89B0FBA5}" destId="{01C38DB0-5C73-4648-B9A5-6BFF5776BB03}" srcOrd="1" destOrd="0" parTransId="{6FAC9B37-5F02-584A-B7E8-CFE3C19CA249}" sibTransId="{EFD495D5-57DE-0542-8A7C-878DF83EF18D}"/>
    <dgm:cxn modelId="{92F5403A-D0F9-AA42-9413-889C15306829}" type="presOf" srcId="{6E9B4B71-7B02-5646-BFB3-06257016E498}" destId="{3C64CC61-C491-4B40-BF3F-DB261CD355C5}" srcOrd="0" destOrd="1" presId="urn:microsoft.com/office/officeart/2005/8/layout/process3"/>
    <dgm:cxn modelId="{FA173B3B-B5AD-B447-9CC1-594DAF636011}" type="presOf" srcId="{FA80C5D1-185F-834D-8D2C-7936B5F29352}" destId="{53B37FFC-19CF-FB42-BE46-932FF6003BBF}" srcOrd="0" destOrd="0" presId="urn:microsoft.com/office/officeart/2005/8/layout/process3"/>
    <dgm:cxn modelId="{8856493C-3E44-9E4C-BC57-AF0A2E8E165E}" srcId="{C1A7D87D-CF37-6446-BC61-EED52F4E340D}" destId="{AF6AB0A4-7065-EC48-A7E1-27925DA2C35D}" srcOrd="0" destOrd="0" parTransId="{86A45D5E-1164-5942-B546-336B3206A036}" sibTransId="{4467CE1F-20EF-9E44-A3C7-1109260C5B90}"/>
    <dgm:cxn modelId="{EC22753F-B48F-3B47-B8D3-030E513A305B}" srcId="{C1A7D87D-CF37-6446-BC61-EED52F4E340D}" destId="{FFA3F624-4213-1A4C-8C3E-6DDBDB9C3AB5}" srcOrd="2" destOrd="0" parTransId="{82376EEB-CC28-0B4D-84D2-5F3AEE3D4A37}" sibTransId="{8F0728E4-8A59-C04C-AE19-1D18468F1D17}"/>
    <dgm:cxn modelId="{691E9C42-1045-994B-B075-80B2BA1B56A0}" type="presOf" srcId="{C7581CFB-E926-FF47-B1C4-C724159E2E85}" destId="{BD844AEF-7B44-5541-A51B-A984BF76E918}" srcOrd="0" destOrd="0" presId="urn:microsoft.com/office/officeart/2005/8/layout/process3"/>
    <dgm:cxn modelId="{B5399347-A9FA-4746-BD41-69A9CE532648}" type="presOf" srcId="{F9BE665C-CF47-8D43-BCE3-9ACD89B0FBA5}" destId="{6F3F6980-E786-BB4B-B413-4B5C90AC45E5}" srcOrd="1" destOrd="0" presId="urn:microsoft.com/office/officeart/2005/8/layout/process3"/>
    <dgm:cxn modelId="{3FFB6D49-A485-534F-BBB6-AFA9F34F76E7}" type="presOf" srcId="{1A0A86A4-55B1-DD4D-A662-21ED36E7F115}" destId="{8E9719B1-727B-3644-BF04-46FA97DA2F56}" srcOrd="1" destOrd="0" presId="urn:microsoft.com/office/officeart/2005/8/layout/process3"/>
    <dgm:cxn modelId="{A0DA504A-C73E-1044-BE93-F72B9FD83EC8}" srcId="{F9BE665C-CF47-8D43-BCE3-9ACD89B0FBA5}" destId="{5151AAE8-4E54-A747-B629-2B0AE380ABDD}" srcOrd="3" destOrd="0" parTransId="{A3C54EB8-EA15-E04E-954D-4EEFA1A1054F}" sibTransId="{8A983169-FBEA-0040-858B-24560C1CCA4E}"/>
    <dgm:cxn modelId="{D9484550-5391-6740-8476-C18B04DA0F10}" type="presOf" srcId="{C1A7D87D-CF37-6446-BC61-EED52F4E340D}" destId="{E11CAFB2-8927-A94F-9CEC-3AC945A21F08}" srcOrd="0" destOrd="0" presId="urn:microsoft.com/office/officeart/2005/8/layout/process3"/>
    <dgm:cxn modelId="{8A3CCE57-38CB-8849-9058-63CA038382F2}" srcId="{C1A7D87D-CF37-6446-BC61-EED52F4E340D}" destId="{6E9B4B71-7B02-5646-BFB3-06257016E498}" srcOrd="1" destOrd="0" parTransId="{90116600-BA00-A34A-AF1F-3737AA301352}" sibTransId="{AF60BC7A-259C-7840-BBA7-C184F8319A45}"/>
    <dgm:cxn modelId="{5B17AC74-6424-6244-8413-A05EF3040182}" type="presOf" srcId="{A2384D42-4609-6545-B167-9F96DC1DC33D}" destId="{5A99F3A1-D86D-154B-BC51-71B4FCC8A0B7}" srcOrd="0" destOrd="0" presId="urn:microsoft.com/office/officeart/2005/8/layout/process3"/>
    <dgm:cxn modelId="{5F36D77A-11E1-5B49-A378-3E28AB6E9660}" srcId="{C7581CFB-E926-FF47-B1C4-C724159E2E85}" destId="{A2384D42-4609-6545-B167-9F96DC1DC33D}" srcOrd="0" destOrd="0" parTransId="{A07F9A91-19F3-6C42-96F9-2CD72BED3DBA}" sibTransId="{87DE032E-2C1A-474C-B674-BFAC600D4929}"/>
    <dgm:cxn modelId="{F77A6286-7213-B244-8CE9-35B5FB5BC40F}" srcId="{C7581CFB-E926-FF47-B1C4-C724159E2E85}" destId="{C1A7D87D-CF37-6446-BC61-EED52F4E340D}" srcOrd="1" destOrd="0" parTransId="{09C55E03-35CA-D342-8CCD-98C29BC0B3F2}" sibTransId="{D6A5A3AD-DFD5-714C-BC2D-A42F3FCC4925}"/>
    <dgm:cxn modelId="{07E4648E-C3EC-FD48-9374-D3EC51F9A77F}" srcId="{DD863542-E4C8-1047-80D7-2C36C845FB29}" destId="{2AE01600-1E11-2F4F-A1D4-C0C69F35B394}" srcOrd="0" destOrd="0" parTransId="{3DAF39EE-4B7F-2444-AF31-D5CB57F333AC}" sibTransId="{8180A1A1-ADC4-0544-A8C1-DAB124737411}"/>
    <dgm:cxn modelId="{3331EA90-6602-564C-BBDC-B5B84DBE6D9F}" type="presOf" srcId="{0DFAA69E-8F2F-644C-B0C6-833CEECA4118}" destId="{17A32471-B182-E844-B8E3-5807C6A749B0}" srcOrd="0" destOrd="0" presId="urn:microsoft.com/office/officeart/2005/8/layout/process3"/>
    <dgm:cxn modelId="{8AAB5592-20B9-3840-B962-71CE8041C211}" type="presOf" srcId="{01C38DB0-5C73-4648-B9A5-6BFF5776BB03}" destId="{E5B4FA97-3DF4-9C4C-82A9-29128E25D325}" srcOrd="0" destOrd="1" presId="urn:microsoft.com/office/officeart/2005/8/layout/process3"/>
    <dgm:cxn modelId="{61A37092-36D6-DD4D-B2EB-42EF4B3C752B}" type="presOf" srcId="{D6A5A3AD-DFD5-714C-BC2D-A42F3FCC4925}" destId="{B281201C-2F65-E446-BC9F-65DE0D887E63}" srcOrd="1" destOrd="0" presId="urn:microsoft.com/office/officeart/2005/8/layout/process3"/>
    <dgm:cxn modelId="{BC891595-7617-B440-99CF-9D2DEDD6A380}" srcId="{1A0A86A4-55B1-DD4D-A662-21ED36E7F115}" destId="{ECC3C6B3-483A-CD49-A5C4-AEA584158FF3}" srcOrd="0" destOrd="0" parTransId="{219E6FAF-37DD-544B-8488-158A2AA56989}" sibTransId="{569B33DD-4BFD-014E-AA79-91257AFD340C}"/>
    <dgm:cxn modelId="{7686959A-F0DA-9A40-9EA9-93D15E87004D}" type="presOf" srcId="{1A0A86A4-55B1-DD4D-A662-21ED36E7F115}" destId="{E0891C14-B3DC-F94F-AA6B-2ABA4E632C72}" srcOrd="0" destOrd="0" presId="urn:microsoft.com/office/officeart/2005/8/layout/process3"/>
    <dgm:cxn modelId="{613A019C-408B-284C-9B02-772352370E21}" type="presOf" srcId="{F9BE665C-CF47-8D43-BCE3-9ACD89B0FBA5}" destId="{916D8BE1-CA19-2845-B4CE-7572976BEBAC}" srcOrd="0" destOrd="0" presId="urn:microsoft.com/office/officeart/2005/8/layout/process3"/>
    <dgm:cxn modelId="{A383769F-9784-E147-B16A-A4BF0582BE42}" type="presOf" srcId="{B40D524F-A171-1E48-BE73-2E59C8E38157}" destId="{53B37FFC-19CF-FB42-BE46-932FF6003BBF}" srcOrd="0" destOrd="1" presId="urn:microsoft.com/office/officeart/2005/8/layout/process3"/>
    <dgm:cxn modelId="{8085FE9F-E6B3-3D45-A996-FACCCD7C4B69}" type="presOf" srcId="{9D379571-E1C4-9D4E-9BEC-275346B9D6B6}" destId="{67E15406-3991-C548-B0F8-4ECC2619A714}" srcOrd="1" destOrd="0" presId="urn:microsoft.com/office/officeart/2005/8/layout/process3"/>
    <dgm:cxn modelId="{01B8EAA5-7836-7144-A9DB-F7974DF7B188}" type="presOf" srcId="{2AE01600-1E11-2F4F-A1D4-C0C69F35B394}" destId="{D5C8EDF4-BB24-1A4A-B625-AA02D39D1C59}" srcOrd="0" destOrd="0" presId="urn:microsoft.com/office/officeart/2005/8/layout/process3"/>
    <dgm:cxn modelId="{80E1BAA8-75BC-E444-ABFC-B3052864CE24}" type="presOf" srcId="{5151AAE8-4E54-A747-B629-2B0AE380ABDD}" destId="{E5B4FA97-3DF4-9C4C-82A9-29128E25D325}" srcOrd="0" destOrd="3" presId="urn:microsoft.com/office/officeart/2005/8/layout/process3"/>
    <dgm:cxn modelId="{3C3808B5-1E75-B949-BB21-CB0D045BA40E}" srcId="{A2384D42-4609-6545-B167-9F96DC1DC33D}" destId="{B40D524F-A171-1E48-BE73-2E59C8E38157}" srcOrd="1" destOrd="0" parTransId="{A326CCEC-B581-3747-BAAA-0F4EA2BA43A3}" sibTransId="{44148327-8826-EA47-BD1B-7E235ADA7DD1}"/>
    <dgm:cxn modelId="{60CB5FB7-4A5D-3749-B440-79F3B760A77F}" type="presOf" srcId="{F5D27B9F-717D-FA41-9B31-F4592132CF92}" destId="{943A7E11-7D3A-4F4C-BAC4-D7EF15C7715A}" srcOrd="0" destOrd="1" presId="urn:microsoft.com/office/officeart/2005/8/layout/process3"/>
    <dgm:cxn modelId="{30D484C5-25E3-DC49-A67A-D5D8C2E9A85B}" srcId="{C7581CFB-E926-FF47-B1C4-C724159E2E85}" destId="{F9BE665C-CF47-8D43-BCE3-9ACD89B0FBA5}" srcOrd="2" destOrd="0" parTransId="{A6190339-24D7-DA44-81C8-652DCF23D8F7}" sibTransId="{0DFAA69E-8F2F-644C-B0C6-833CEECA4118}"/>
    <dgm:cxn modelId="{B12E01CE-DBD4-6D4A-ADC5-CB485D2ECAA4}" type="presOf" srcId="{87DE032E-2C1A-474C-B674-BFAC600D4929}" destId="{AAC9645D-B7E0-024A-A0CC-B43CE5AF7212}" srcOrd="1" destOrd="0" presId="urn:microsoft.com/office/officeart/2005/8/layout/process3"/>
    <dgm:cxn modelId="{AC3EBCCE-0719-4B4F-9983-16B28D221B2B}" type="presOf" srcId="{AF53B29E-221C-4A4F-976B-A9EC7A47C645}" destId="{E5B4FA97-3DF4-9C4C-82A9-29128E25D325}" srcOrd="0" destOrd="0" presId="urn:microsoft.com/office/officeart/2005/8/layout/process3"/>
    <dgm:cxn modelId="{5D0EEBCF-0C05-1846-8C41-FD8BAEB0197E}" type="presOf" srcId="{C1A7D87D-CF37-6446-BC61-EED52F4E340D}" destId="{A29ADCA2-9ED8-2841-B004-6D87BE41606A}" srcOrd="1" destOrd="0" presId="urn:microsoft.com/office/officeart/2005/8/layout/process3"/>
    <dgm:cxn modelId="{0BF8CED6-A317-8140-AAC0-338C5565DF8D}" type="presOf" srcId="{FFA3F624-4213-1A4C-8C3E-6DDBDB9C3AB5}" destId="{3C64CC61-C491-4B40-BF3F-DB261CD355C5}" srcOrd="0" destOrd="2" presId="urn:microsoft.com/office/officeart/2005/8/layout/process3"/>
    <dgm:cxn modelId="{6784BDD8-697C-7540-9A05-F85EDA6DC373}" srcId="{A2384D42-4609-6545-B167-9F96DC1DC33D}" destId="{FA80C5D1-185F-834D-8D2C-7936B5F29352}" srcOrd="0" destOrd="0" parTransId="{E1D06556-355B-C34F-835B-95A0E3DD9B96}" sibTransId="{79B05AEA-8B3D-044D-847C-0D6D26E3B726}"/>
    <dgm:cxn modelId="{D7FE88DE-74DB-0D47-BB5F-15C9ACCA9411}" srcId="{DD863542-E4C8-1047-80D7-2C36C845FB29}" destId="{D0F06157-9A3A-FD47-B570-AE29B744ADD9}" srcOrd="1" destOrd="0" parTransId="{8133582C-C15B-504F-9813-02A7B9D3A632}" sibTransId="{ACFF964F-EFB9-334C-A444-8ABA1C68478D}"/>
    <dgm:cxn modelId="{A8B4E9E0-1A99-3546-A2F2-36EA281CC519}" srcId="{C7581CFB-E926-FF47-B1C4-C724159E2E85}" destId="{DD863542-E4C8-1047-80D7-2C36C845FB29}" srcOrd="4" destOrd="0" parTransId="{5980F46A-7E83-9D46-8851-08DBF6D274A9}" sibTransId="{BCAA7627-1D76-AD4B-8DED-F1BB59E4D310}"/>
    <dgm:cxn modelId="{2940BFE1-FD03-D14F-8D33-481D0DF83743}" type="presOf" srcId="{0DFAA69E-8F2F-644C-B0C6-833CEECA4118}" destId="{FBB2A0B3-FB34-044C-A175-F9701A79B654}" srcOrd="1" destOrd="0" presId="urn:microsoft.com/office/officeart/2005/8/layout/process3"/>
    <dgm:cxn modelId="{9F02EEE2-0041-DD4C-9041-8CA157E08D8F}" type="presOf" srcId="{AF6AB0A4-7065-EC48-A7E1-27925DA2C35D}" destId="{3C64CC61-C491-4B40-BF3F-DB261CD355C5}" srcOrd="0" destOrd="0" presId="urn:microsoft.com/office/officeart/2005/8/layout/process3"/>
    <dgm:cxn modelId="{A0D2EFF1-3DA7-614E-BA08-CB1AE306ABE9}" type="presOf" srcId="{9D379571-E1C4-9D4E-9BEC-275346B9D6B6}" destId="{C0D1AB99-202F-CF43-A02B-0C8CCA8FC465}" srcOrd="0" destOrd="0" presId="urn:microsoft.com/office/officeart/2005/8/layout/process3"/>
    <dgm:cxn modelId="{7C61B9F3-D102-D348-8E83-92AFBC00FEC2}" type="presOf" srcId="{ECC3C6B3-483A-CD49-A5C4-AEA584158FF3}" destId="{943A7E11-7D3A-4F4C-BAC4-D7EF15C7715A}" srcOrd="0" destOrd="0" presId="urn:microsoft.com/office/officeart/2005/8/layout/process3"/>
    <dgm:cxn modelId="{239765F9-6C60-2249-AE20-EDD14EB2382A}" srcId="{C7581CFB-E926-FF47-B1C4-C724159E2E85}" destId="{1A0A86A4-55B1-DD4D-A662-21ED36E7F115}" srcOrd="3" destOrd="0" parTransId="{1D0E1E7F-06FA-7F43-98BD-9D674FDC93D6}" sibTransId="{9D379571-E1C4-9D4E-9BEC-275346B9D6B6}"/>
    <dgm:cxn modelId="{06D692FB-2AD0-494A-8E22-F482704638D5}" type="presOf" srcId="{BC1823C5-E30E-A745-84D4-CE0481D83258}" destId="{E5B4FA97-3DF4-9C4C-82A9-29128E25D325}" srcOrd="0" destOrd="2" presId="urn:microsoft.com/office/officeart/2005/8/layout/process3"/>
    <dgm:cxn modelId="{430FDDFB-5B81-B34C-B044-6B79DF018CB3}" type="presOf" srcId="{D6A5A3AD-DFD5-714C-BC2D-A42F3FCC4925}" destId="{C047D8B8-94B4-A64A-9EBD-A6C9EA42A398}" srcOrd="0" destOrd="0" presId="urn:microsoft.com/office/officeart/2005/8/layout/process3"/>
    <dgm:cxn modelId="{70DAFFFF-175B-1944-B39B-9B1BBFD915C7}" type="presOf" srcId="{DD863542-E4C8-1047-80D7-2C36C845FB29}" destId="{F27846AD-282E-EB45-A774-4A81D5CAE653}" srcOrd="0" destOrd="0" presId="urn:microsoft.com/office/officeart/2005/8/layout/process3"/>
    <dgm:cxn modelId="{688772A8-48D6-DF48-B528-D9E3B736BA7E}" type="presParOf" srcId="{BD844AEF-7B44-5541-A51B-A984BF76E918}" destId="{3E304100-CB83-1C43-A9CF-CC830C4783BE}" srcOrd="0" destOrd="0" presId="urn:microsoft.com/office/officeart/2005/8/layout/process3"/>
    <dgm:cxn modelId="{91944B21-B698-314F-A7C0-26B5DAC326EA}" type="presParOf" srcId="{3E304100-CB83-1C43-A9CF-CC830C4783BE}" destId="{5A99F3A1-D86D-154B-BC51-71B4FCC8A0B7}" srcOrd="0" destOrd="0" presId="urn:microsoft.com/office/officeart/2005/8/layout/process3"/>
    <dgm:cxn modelId="{5CD1E2AF-0C34-4F4B-8D1F-356EE593D33D}" type="presParOf" srcId="{3E304100-CB83-1C43-A9CF-CC830C4783BE}" destId="{8CEF6B96-A255-BD49-A22F-8E0D714CAF75}" srcOrd="1" destOrd="0" presId="urn:microsoft.com/office/officeart/2005/8/layout/process3"/>
    <dgm:cxn modelId="{6C9CF963-16E5-F048-87D4-8B1A88BCFCBB}" type="presParOf" srcId="{3E304100-CB83-1C43-A9CF-CC830C4783BE}" destId="{53B37FFC-19CF-FB42-BE46-932FF6003BBF}" srcOrd="2" destOrd="0" presId="urn:microsoft.com/office/officeart/2005/8/layout/process3"/>
    <dgm:cxn modelId="{10DB2A33-25E6-F84B-955C-6A65DE76C3B5}" type="presParOf" srcId="{BD844AEF-7B44-5541-A51B-A984BF76E918}" destId="{0D5B2E1B-FA9A-FC4B-917E-D5DD6A229BF8}" srcOrd="1" destOrd="0" presId="urn:microsoft.com/office/officeart/2005/8/layout/process3"/>
    <dgm:cxn modelId="{ED9A3B2A-973B-A042-8ECD-D7839E709C61}" type="presParOf" srcId="{0D5B2E1B-FA9A-FC4B-917E-D5DD6A229BF8}" destId="{AAC9645D-B7E0-024A-A0CC-B43CE5AF7212}" srcOrd="0" destOrd="0" presId="urn:microsoft.com/office/officeart/2005/8/layout/process3"/>
    <dgm:cxn modelId="{39649125-76F4-DC41-AC55-A05B02F781A7}" type="presParOf" srcId="{BD844AEF-7B44-5541-A51B-A984BF76E918}" destId="{97735B25-1DD2-BD4D-916A-53AA6C02421A}" srcOrd="2" destOrd="0" presId="urn:microsoft.com/office/officeart/2005/8/layout/process3"/>
    <dgm:cxn modelId="{53F514C6-EAD4-4F40-8060-56685B31D3DA}" type="presParOf" srcId="{97735B25-1DD2-BD4D-916A-53AA6C02421A}" destId="{E11CAFB2-8927-A94F-9CEC-3AC945A21F08}" srcOrd="0" destOrd="0" presId="urn:microsoft.com/office/officeart/2005/8/layout/process3"/>
    <dgm:cxn modelId="{C6CB72AB-A3FE-C443-8E59-F3D342E596BC}" type="presParOf" srcId="{97735B25-1DD2-BD4D-916A-53AA6C02421A}" destId="{A29ADCA2-9ED8-2841-B004-6D87BE41606A}" srcOrd="1" destOrd="0" presId="urn:microsoft.com/office/officeart/2005/8/layout/process3"/>
    <dgm:cxn modelId="{1F299040-8F7D-8D4A-AE44-70886F4B2D50}" type="presParOf" srcId="{97735B25-1DD2-BD4D-916A-53AA6C02421A}" destId="{3C64CC61-C491-4B40-BF3F-DB261CD355C5}" srcOrd="2" destOrd="0" presId="urn:microsoft.com/office/officeart/2005/8/layout/process3"/>
    <dgm:cxn modelId="{20DEF1F3-77D9-7D4D-8A3F-551164096F8A}" type="presParOf" srcId="{BD844AEF-7B44-5541-A51B-A984BF76E918}" destId="{C047D8B8-94B4-A64A-9EBD-A6C9EA42A398}" srcOrd="3" destOrd="0" presId="urn:microsoft.com/office/officeart/2005/8/layout/process3"/>
    <dgm:cxn modelId="{2AF46B1B-67D7-E540-ADDD-A5DCED1A901D}" type="presParOf" srcId="{C047D8B8-94B4-A64A-9EBD-A6C9EA42A398}" destId="{B281201C-2F65-E446-BC9F-65DE0D887E63}" srcOrd="0" destOrd="0" presId="urn:microsoft.com/office/officeart/2005/8/layout/process3"/>
    <dgm:cxn modelId="{5F2889AB-6DBD-8046-A179-4131FCE2A1EE}" type="presParOf" srcId="{BD844AEF-7B44-5541-A51B-A984BF76E918}" destId="{1056F7C7-B677-7044-8AFE-941ED2B774BB}" srcOrd="4" destOrd="0" presId="urn:microsoft.com/office/officeart/2005/8/layout/process3"/>
    <dgm:cxn modelId="{11B56AB8-002C-5A45-85B1-8AB46AA3E68C}" type="presParOf" srcId="{1056F7C7-B677-7044-8AFE-941ED2B774BB}" destId="{916D8BE1-CA19-2845-B4CE-7572976BEBAC}" srcOrd="0" destOrd="0" presId="urn:microsoft.com/office/officeart/2005/8/layout/process3"/>
    <dgm:cxn modelId="{EC99A47A-6FEF-F24F-98E6-D2001A58210F}" type="presParOf" srcId="{1056F7C7-B677-7044-8AFE-941ED2B774BB}" destId="{6F3F6980-E786-BB4B-B413-4B5C90AC45E5}" srcOrd="1" destOrd="0" presId="urn:microsoft.com/office/officeart/2005/8/layout/process3"/>
    <dgm:cxn modelId="{143098A9-53F1-9947-8950-BC13D6080BB7}" type="presParOf" srcId="{1056F7C7-B677-7044-8AFE-941ED2B774BB}" destId="{E5B4FA97-3DF4-9C4C-82A9-29128E25D325}" srcOrd="2" destOrd="0" presId="urn:microsoft.com/office/officeart/2005/8/layout/process3"/>
    <dgm:cxn modelId="{8CB6FF91-0869-1B41-B6BE-87835971DCF1}" type="presParOf" srcId="{BD844AEF-7B44-5541-A51B-A984BF76E918}" destId="{17A32471-B182-E844-B8E3-5807C6A749B0}" srcOrd="5" destOrd="0" presId="urn:microsoft.com/office/officeart/2005/8/layout/process3"/>
    <dgm:cxn modelId="{4A690963-ABFB-B344-A700-AE34892848AF}" type="presParOf" srcId="{17A32471-B182-E844-B8E3-5807C6A749B0}" destId="{FBB2A0B3-FB34-044C-A175-F9701A79B654}" srcOrd="0" destOrd="0" presId="urn:microsoft.com/office/officeart/2005/8/layout/process3"/>
    <dgm:cxn modelId="{B3FDC1BF-2D90-4B45-BA0B-C5350ADA75CA}" type="presParOf" srcId="{BD844AEF-7B44-5541-A51B-A984BF76E918}" destId="{952740B7-C588-A841-A7FB-BE0D9830119B}" srcOrd="6" destOrd="0" presId="urn:microsoft.com/office/officeart/2005/8/layout/process3"/>
    <dgm:cxn modelId="{B574E36D-9DB3-2D47-BDDA-56C9CCD7F689}" type="presParOf" srcId="{952740B7-C588-A841-A7FB-BE0D9830119B}" destId="{E0891C14-B3DC-F94F-AA6B-2ABA4E632C72}" srcOrd="0" destOrd="0" presId="urn:microsoft.com/office/officeart/2005/8/layout/process3"/>
    <dgm:cxn modelId="{0BDA8F4F-5595-0145-8188-6807375D2673}" type="presParOf" srcId="{952740B7-C588-A841-A7FB-BE0D9830119B}" destId="{8E9719B1-727B-3644-BF04-46FA97DA2F56}" srcOrd="1" destOrd="0" presId="urn:microsoft.com/office/officeart/2005/8/layout/process3"/>
    <dgm:cxn modelId="{D358ACFC-5A39-874F-92CE-6F2313CEDAB6}" type="presParOf" srcId="{952740B7-C588-A841-A7FB-BE0D9830119B}" destId="{943A7E11-7D3A-4F4C-BAC4-D7EF15C7715A}" srcOrd="2" destOrd="0" presId="urn:microsoft.com/office/officeart/2005/8/layout/process3"/>
    <dgm:cxn modelId="{2DDC82A2-7CA1-7D4F-A506-71F45466FFEE}" type="presParOf" srcId="{BD844AEF-7B44-5541-A51B-A984BF76E918}" destId="{C0D1AB99-202F-CF43-A02B-0C8CCA8FC465}" srcOrd="7" destOrd="0" presId="urn:microsoft.com/office/officeart/2005/8/layout/process3"/>
    <dgm:cxn modelId="{A1A7831C-F4E1-3A41-BF62-B89D2BD60A1D}" type="presParOf" srcId="{C0D1AB99-202F-CF43-A02B-0C8CCA8FC465}" destId="{67E15406-3991-C548-B0F8-4ECC2619A714}" srcOrd="0" destOrd="0" presId="urn:microsoft.com/office/officeart/2005/8/layout/process3"/>
    <dgm:cxn modelId="{A5DCBB57-6856-E841-82B5-EFF98FDBD964}" type="presParOf" srcId="{BD844AEF-7B44-5541-A51B-A984BF76E918}" destId="{9138C552-9018-9C47-AE78-BCFBE1D68AC9}" srcOrd="8" destOrd="0" presId="urn:microsoft.com/office/officeart/2005/8/layout/process3"/>
    <dgm:cxn modelId="{F3DC7EB9-6390-3B47-BB8C-DEA98E116964}" type="presParOf" srcId="{9138C552-9018-9C47-AE78-BCFBE1D68AC9}" destId="{F27846AD-282E-EB45-A774-4A81D5CAE653}" srcOrd="0" destOrd="0" presId="urn:microsoft.com/office/officeart/2005/8/layout/process3"/>
    <dgm:cxn modelId="{A8CF44D0-7D87-DA46-8EF6-CC47DE2F70A8}" type="presParOf" srcId="{9138C552-9018-9C47-AE78-BCFBE1D68AC9}" destId="{75AF3BBE-C886-3845-81F3-735554473507}" srcOrd="1" destOrd="0" presId="urn:microsoft.com/office/officeart/2005/8/layout/process3"/>
    <dgm:cxn modelId="{DE1B3B2E-9AF2-A140-A1E0-37149E6E25BE}" type="presParOf" srcId="{9138C552-9018-9C47-AE78-BCFBE1D68AC9}" destId="{D5C8EDF4-BB24-1A4A-B625-AA02D39D1C5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5E0520-3FCA-414E-B62F-EC0475F4070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A6674-78C6-3C4B-B06D-BECC50F1005F}">
      <dgm:prSet phldrT="[Text]"/>
      <dgm:spPr/>
      <dgm:t>
        <a:bodyPr/>
        <a:lstStyle/>
        <a:p>
          <a:r>
            <a:rPr lang="en-US" dirty="0"/>
            <a:t>Annotate Data</a:t>
          </a:r>
        </a:p>
      </dgm:t>
    </dgm:pt>
    <dgm:pt modelId="{4F2D7C0A-E383-1E4C-BC26-3AFBD5D2C9D7}" type="parTrans" cxnId="{0838E6F3-9519-C141-AA01-32CDB63C78E7}">
      <dgm:prSet/>
      <dgm:spPr/>
      <dgm:t>
        <a:bodyPr/>
        <a:lstStyle/>
        <a:p>
          <a:endParaRPr lang="en-US"/>
        </a:p>
      </dgm:t>
    </dgm:pt>
    <dgm:pt modelId="{276AF806-416E-7145-BB32-036D795FAA67}" type="sibTrans" cxnId="{0838E6F3-9519-C141-AA01-32CDB63C78E7}">
      <dgm:prSet/>
      <dgm:spPr/>
      <dgm:t>
        <a:bodyPr/>
        <a:lstStyle/>
        <a:p>
          <a:endParaRPr lang="en-US"/>
        </a:p>
      </dgm:t>
    </dgm:pt>
    <dgm:pt modelId="{7C03AFEE-7C89-E644-97B9-599151AA721D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2FE0F9EE-A50C-9246-87AA-93DCAF06ED59}" type="parTrans" cxnId="{39E541BA-9D7E-F547-9D89-037B222FC3B6}">
      <dgm:prSet/>
      <dgm:spPr/>
      <dgm:t>
        <a:bodyPr/>
        <a:lstStyle/>
        <a:p>
          <a:endParaRPr lang="en-US"/>
        </a:p>
      </dgm:t>
    </dgm:pt>
    <dgm:pt modelId="{7A191857-4C2B-984A-ABEF-A484621B31F2}" type="sibTrans" cxnId="{39E541BA-9D7E-F547-9D89-037B222FC3B6}">
      <dgm:prSet/>
      <dgm:spPr/>
      <dgm:t>
        <a:bodyPr/>
        <a:lstStyle/>
        <a:p>
          <a:endParaRPr lang="en-US"/>
        </a:p>
      </dgm:t>
    </dgm:pt>
    <dgm:pt modelId="{AAE45443-71E7-D448-A3DE-E609787F14EF}">
      <dgm:prSet phldrT="[Text]"/>
      <dgm:spPr/>
      <dgm:t>
        <a:bodyPr/>
        <a:lstStyle/>
        <a:p>
          <a:r>
            <a:rPr lang="en-US" dirty="0"/>
            <a:t>Benchmark</a:t>
          </a:r>
        </a:p>
      </dgm:t>
    </dgm:pt>
    <dgm:pt modelId="{36DC8AE8-6814-AE4D-9B11-2DB19EE509DF}" type="parTrans" cxnId="{593B5DC6-2EA7-C945-80FF-B39CC0415A66}">
      <dgm:prSet/>
      <dgm:spPr/>
      <dgm:t>
        <a:bodyPr/>
        <a:lstStyle/>
        <a:p>
          <a:endParaRPr lang="en-US"/>
        </a:p>
      </dgm:t>
    </dgm:pt>
    <dgm:pt modelId="{4EA2C773-E3F9-1F4D-8556-5BCAEA2AC8C4}" type="sibTrans" cxnId="{593B5DC6-2EA7-C945-80FF-B39CC0415A66}">
      <dgm:prSet/>
      <dgm:spPr/>
      <dgm:t>
        <a:bodyPr/>
        <a:lstStyle/>
        <a:p>
          <a:endParaRPr lang="en-US"/>
        </a:p>
      </dgm:t>
    </dgm:pt>
    <dgm:pt modelId="{A0BFB2EF-C537-CE46-AE6E-74E69E6D37BA}">
      <dgm:prSet/>
      <dgm:spPr/>
      <dgm:t>
        <a:bodyPr/>
        <a:lstStyle/>
        <a:p>
          <a:r>
            <a:rPr lang="en-US" dirty="0"/>
            <a:t>Train Further</a:t>
          </a:r>
        </a:p>
      </dgm:t>
    </dgm:pt>
    <dgm:pt modelId="{549A3AEA-62FE-B740-A5F0-05C5753C9FFB}" type="parTrans" cxnId="{A91BA5A7-FC66-4540-887C-40F22AF37C16}">
      <dgm:prSet/>
      <dgm:spPr/>
      <dgm:t>
        <a:bodyPr/>
        <a:lstStyle/>
        <a:p>
          <a:endParaRPr lang="en-US"/>
        </a:p>
      </dgm:t>
    </dgm:pt>
    <dgm:pt modelId="{1F3ABC17-BA6A-2B43-A098-6D7C442A81F8}" type="sibTrans" cxnId="{A91BA5A7-FC66-4540-887C-40F22AF37C16}">
      <dgm:prSet/>
      <dgm:spPr/>
      <dgm:t>
        <a:bodyPr/>
        <a:lstStyle/>
        <a:p>
          <a:endParaRPr lang="en-US"/>
        </a:p>
      </dgm:t>
    </dgm:pt>
    <dgm:pt modelId="{C3D7E0A1-411B-CA4A-85FB-1C22A0F0FCE5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5F931FE6-FD91-6F40-A1CE-A07085EC8D51}" type="parTrans" cxnId="{77F38DDA-FCED-054E-8A03-CB27CE618F57}">
      <dgm:prSet/>
      <dgm:spPr/>
      <dgm:t>
        <a:bodyPr/>
        <a:lstStyle/>
        <a:p>
          <a:endParaRPr lang="en-US"/>
        </a:p>
      </dgm:t>
    </dgm:pt>
    <dgm:pt modelId="{6EB758A2-E4B0-1741-9170-854D4FF240FF}" type="sibTrans" cxnId="{77F38DDA-FCED-054E-8A03-CB27CE618F57}">
      <dgm:prSet/>
      <dgm:spPr/>
      <dgm:t>
        <a:bodyPr/>
        <a:lstStyle/>
        <a:p>
          <a:endParaRPr lang="en-US"/>
        </a:p>
      </dgm:t>
    </dgm:pt>
    <dgm:pt modelId="{0C1FE80D-84E5-0245-86E3-226D06B2D6AE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67065FD2-BE25-B84E-9B50-457B5704871A}" type="parTrans" cxnId="{C39D3971-4F82-B641-9B75-50E386DBBBAB}">
      <dgm:prSet/>
      <dgm:spPr/>
      <dgm:t>
        <a:bodyPr/>
        <a:lstStyle/>
        <a:p>
          <a:endParaRPr lang="en-US"/>
        </a:p>
      </dgm:t>
    </dgm:pt>
    <dgm:pt modelId="{1CC0A1ED-78CB-564B-BD68-A86991076A96}" type="sibTrans" cxnId="{C39D3971-4F82-B641-9B75-50E386DBBBAB}">
      <dgm:prSet/>
      <dgm:spPr/>
      <dgm:t>
        <a:bodyPr/>
        <a:lstStyle/>
        <a:p>
          <a:endParaRPr lang="en-US"/>
        </a:p>
      </dgm:t>
    </dgm:pt>
    <dgm:pt modelId="{9829BA1E-BCBB-2447-A6F1-FA5C4F7FAD76}">
      <dgm:prSet phldrT="[Text]"/>
      <dgm:spPr/>
      <dgm:t>
        <a:bodyPr/>
        <a:lstStyle/>
        <a:p>
          <a:r>
            <a:rPr lang="en-US" dirty="0"/>
            <a:t>Select</a:t>
          </a:r>
        </a:p>
      </dgm:t>
    </dgm:pt>
    <dgm:pt modelId="{87556B31-9B2A-A24D-A65C-4D8EB5137565}" type="parTrans" cxnId="{C7DC3595-FEDA-C64F-86AB-4A49D37759EE}">
      <dgm:prSet/>
      <dgm:spPr/>
      <dgm:t>
        <a:bodyPr/>
        <a:lstStyle/>
        <a:p>
          <a:endParaRPr lang="en-US"/>
        </a:p>
      </dgm:t>
    </dgm:pt>
    <dgm:pt modelId="{4BE91064-88FF-5341-B7F7-9334461E5C4F}" type="sibTrans" cxnId="{C7DC3595-FEDA-C64F-86AB-4A49D37759EE}">
      <dgm:prSet/>
      <dgm:spPr/>
      <dgm:t>
        <a:bodyPr/>
        <a:lstStyle/>
        <a:p>
          <a:endParaRPr lang="en-US"/>
        </a:p>
      </dgm:t>
    </dgm:pt>
    <dgm:pt modelId="{1AE8AA85-B994-E642-B1D3-E5135BDF813B}" type="pres">
      <dgm:prSet presAssocID="{5D5E0520-3FCA-414E-B62F-EC0475F40708}" presName="Name0" presStyleCnt="0">
        <dgm:presLayoutVars>
          <dgm:dir/>
          <dgm:resizeHandles val="exact"/>
        </dgm:presLayoutVars>
      </dgm:prSet>
      <dgm:spPr/>
    </dgm:pt>
    <dgm:pt modelId="{12FD0CA9-14C3-194F-9A2F-99445DD000A5}" type="pres">
      <dgm:prSet presAssocID="{E75A6674-78C6-3C4B-B06D-BECC50F1005F}" presName="node" presStyleLbl="node1" presStyleIdx="0" presStyleCnt="7">
        <dgm:presLayoutVars>
          <dgm:bulletEnabled val="1"/>
        </dgm:presLayoutVars>
      </dgm:prSet>
      <dgm:spPr/>
    </dgm:pt>
    <dgm:pt modelId="{78B12DC7-C7B1-4A43-A4AD-05E4A6B630FA}" type="pres">
      <dgm:prSet presAssocID="{276AF806-416E-7145-BB32-036D795FAA67}" presName="sibTrans" presStyleLbl="sibTrans2D1" presStyleIdx="0" presStyleCnt="6"/>
      <dgm:spPr/>
    </dgm:pt>
    <dgm:pt modelId="{E1F03E70-348C-AB4D-B4A9-69B8CC80E05F}" type="pres">
      <dgm:prSet presAssocID="{276AF806-416E-7145-BB32-036D795FAA67}" presName="connectorText" presStyleLbl="sibTrans2D1" presStyleIdx="0" presStyleCnt="6"/>
      <dgm:spPr/>
    </dgm:pt>
    <dgm:pt modelId="{927E7583-11BA-DA4C-ADE5-C94EA5808546}" type="pres">
      <dgm:prSet presAssocID="{0C1FE80D-84E5-0245-86E3-226D06B2D6AE}" presName="node" presStyleLbl="node1" presStyleIdx="1" presStyleCnt="7">
        <dgm:presLayoutVars>
          <dgm:bulletEnabled val="1"/>
        </dgm:presLayoutVars>
      </dgm:prSet>
      <dgm:spPr/>
    </dgm:pt>
    <dgm:pt modelId="{740CEFFA-E394-3149-9F44-C6D9AFEDCDE2}" type="pres">
      <dgm:prSet presAssocID="{1CC0A1ED-78CB-564B-BD68-A86991076A96}" presName="sibTrans" presStyleLbl="sibTrans2D1" presStyleIdx="1" presStyleCnt="6"/>
      <dgm:spPr/>
    </dgm:pt>
    <dgm:pt modelId="{E6E303B2-13EB-7543-8593-B50812BA8731}" type="pres">
      <dgm:prSet presAssocID="{1CC0A1ED-78CB-564B-BD68-A86991076A96}" presName="connectorText" presStyleLbl="sibTrans2D1" presStyleIdx="1" presStyleCnt="6"/>
      <dgm:spPr/>
    </dgm:pt>
    <dgm:pt modelId="{EC91A299-F61C-3D40-9960-C24539D2A367}" type="pres">
      <dgm:prSet presAssocID="{7C03AFEE-7C89-E644-97B9-599151AA721D}" presName="node" presStyleLbl="node1" presStyleIdx="2" presStyleCnt="7">
        <dgm:presLayoutVars>
          <dgm:bulletEnabled val="1"/>
        </dgm:presLayoutVars>
      </dgm:prSet>
      <dgm:spPr/>
    </dgm:pt>
    <dgm:pt modelId="{99F97187-A80B-5148-BBFA-D1BB8B0DFBFB}" type="pres">
      <dgm:prSet presAssocID="{7A191857-4C2B-984A-ABEF-A484621B31F2}" presName="sibTrans" presStyleLbl="sibTrans2D1" presStyleIdx="2" presStyleCnt="6"/>
      <dgm:spPr/>
    </dgm:pt>
    <dgm:pt modelId="{8975A733-116B-7645-9B4B-0D9EE3830FF6}" type="pres">
      <dgm:prSet presAssocID="{7A191857-4C2B-984A-ABEF-A484621B31F2}" presName="connectorText" presStyleLbl="sibTrans2D1" presStyleIdx="2" presStyleCnt="6"/>
      <dgm:spPr/>
    </dgm:pt>
    <dgm:pt modelId="{E8BC8DFA-AE2F-4446-89DE-9A8589C8BE0B}" type="pres">
      <dgm:prSet presAssocID="{AAE45443-71E7-D448-A3DE-E609787F14EF}" presName="node" presStyleLbl="node1" presStyleIdx="3" presStyleCnt="7">
        <dgm:presLayoutVars>
          <dgm:bulletEnabled val="1"/>
        </dgm:presLayoutVars>
      </dgm:prSet>
      <dgm:spPr/>
    </dgm:pt>
    <dgm:pt modelId="{404D3D56-0899-7E4D-938D-B9F116971836}" type="pres">
      <dgm:prSet presAssocID="{4EA2C773-E3F9-1F4D-8556-5BCAEA2AC8C4}" presName="sibTrans" presStyleLbl="sibTrans2D1" presStyleIdx="3" presStyleCnt="6"/>
      <dgm:spPr/>
    </dgm:pt>
    <dgm:pt modelId="{48423E23-8478-B040-812D-CB28E74AE90F}" type="pres">
      <dgm:prSet presAssocID="{4EA2C773-E3F9-1F4D-8556-5BCAEA2AC8C4}" presName="connectorText" presStyleLbl="sibTrans2D1" presStyleIdx="3" presStyleCnt="6"/>
      <dgm:spPr/>
    </dgm:pt>
    <dgm:pt modelId="{99930172-AB08-5047-9772-FB48E8E115D8}" type="pres">
      <dgm:prSet presAssocID="{9829BA1E-BCBB-2447-A6F1-FA5C4F7FAD76}" presName="node" presStyleLbl="node1" presStyleIdx="4" presStyleCnt="7">
        <dgm:presLayoutVars>
          <dgm:bulletEnabled val="1"/>
        </dgm:presLayoutVars>
      </dgm:prSet>
      <dgm:spPr/>
    </dgm:pt>
    <dgm:pt modelId="{055A5D61-6302-904A-9F6F-6B92137BDB61}" type="pres">
      <dgm:prSet presAssocID="{4BE91064-88FF-5341-B7F7-9334461E5C4F}" presName="sibTrans" presStyleLbl="sibTrans2D1" presStyleIdx="4" presStyleCnt="6"/>
      <dgm:spPr/>
    </dgm:pt>
    <dgm:pt modelId="{3A8906A7-2C27-1B41-8CCF-45B7EDE0C25B}" type="pres">
      <dgm:prSet presAssocID="{4BE91064-88FF-5341-B7F7-9334461E5C4F}" presName="connectorText" presStyleLbl="sibTrans2D1" presStyleIdx="4" presStyleCnt="6"/>
      <dgm:spPr/>
    </dgm:pt>
    <dgm:pt modelId="{C73DD71C-E804-1943-8339-8ABC45D21C75}" type="pres">
      <dgm:prSet presAssocID="{A0BFB2EF-C537-CE46-AE6E-74E69E6D37BA}" presName="node" presStyleLbl="node1" presStyleIdx="5" presStyleCnt="7">
        <dgm:presLayoutVars>
          <dgm:bulletEnabled val="1"/>
        </dgm:presLayoutVars>
      </dgm:prSet>
      <dgm:spPr/>
    </dgm:pt>
    <dgm:pt modelId="{99677051-E993-2648-8F16-24A0C2DE6AE2}" type="pres">
      <dgm:prSet presAssocID="{1F3ABC17-BA6A-2B43-A098-6D7C442A81F8}" presName="sibTrans" presStyleLbl="sibTrans2D1" presStyleIdx="5" presStyleCnt="6"/>
      <dgm:spPr/>
    </dgm:pt>
    <dgm:pt modelId="{19F5231F-6C52-C64A-8D66-2AE513927D63}" type="pres">
      <dgm:prSet presAssocID="{1F3ABC17-BA6A-2B43-A098-6D7C442A81F8}" presName="connectorText" presStyleLbl="sibTrans2D1" presStyleIdx="5" presStyleCnt="6"/>
      <dgm:spPr/>
    </dgm:pt>
    <dgm:pt modelId="{F6292B8B-D74F-EE4D-A2C6-F82BD2D52C71}" type="pres">
      <dgm:prSet presAssocID="{C3D7E0A1-411B-CA4A-85FB-1C22A0F0FCE5}" presName="node" presStyleLbl="node1" presStyleIdx="6" presStyleCnt="7">
        <dgm:presLayoutVars>
          <dgm:bulletEnabled val="1"/>
        </dgm:presLayoutVars>
      </dgm:prSet>
      <dgm:spPr/>
    </dgm:pt>
  </dgm:ptLst>
  <dgm:cxnLst>
    <dgm:cxn modelId="{6624750C-AA51-4542-973D-7CAB1A22EA24}" type="presOf" srcId="{1CC0A1ED-78CB-564B-BD68-A86991076A96}" destId="{740CEFFA-E394-3149-9F44-C6D9AFEDCDE2}" srcOrd="0" destOrd="0" presId="urn:microsoft.com/office/officeart/2005/8/layout/process1"/>
    <dgm:cxn modelId="{415D0310-D16D-2E45-9924-60E14F3E1A63}" type="presOf" srcId="{7C03AFEE-7C89-E644-97B9-599151AA721D}" destId="{EC91A299-F61C-3D40-9960-C24539D2A367}" srcOrd="0" destOrd="0" presId="urn:microsoft.com/office/officeart/2005/8/layout/process1"/>
    <dgm:cxn modelId="{764CBA17-330B-DF4A-A37A-D20C27D8107A}" type="presOf" srcId="{0C1FE80D-84E5-0245-86E3-226D06B2D6AE}" destId="{927E7583-11BA-DA4C-ADE5-C94EA5808546}" srcOrd="0" destOrd="0" presId="urn:microsoft.com/office/officeart/2005/8/layout/process1"/>
    <dgm:cxn modelId="{9BC04735-191A-934B-B42C-77EE03442AC9}" type="presOf" srcId="{4BE91064-88FF-5341-B7F7-9334461E5C4F}" destId="{055A5D61-6302-904A-9F6F-6B92137BDB61}" srcOrd="0" destOrd="0" presId="urn:microsoft.com/office/officeart/2005/8/layout/process1"/>
    <dgm:cxn modelId="{BEAE8938-0045-C745-9966-1C5BF8FC17AA}" type="presOf" srcId="{7A191857-4C2B-984A-ABEF-A484621B31F2}" destId="{8975A733-116B-7645-9B4B-0D9EE3830FF6}" srcOrd="1" destOrd="0" presId="urn:microsoft.com/office/officeart/2005/8/layout/process1"/>
    <dgm:cxn modelId="{3F56884F-AA31-C54E-9699-C9B94823514B}" type="presOf" srcId="{1F3ABC17-BA6A-2B43-A098-6D7C442A81F8}" destId="{99677051-E993-2648-8F16-24A0C2DE6AE2}" srcOrd="0" destOrd="0" presId="urn:microsoft.com/office/officeart/2005/8/layout/process1"/>
    <dgm:cxn modelId="{9A9B5B55-9ABE-BA4B-A9C7-BA263A076DA5}" type="presOf" srcId="{C3D7E0A1-411B-CA4A-85FB-1C22A0F0FCE5}" destId="{F6292B8B-D74F-EE4D-A2C6-F82BD2D52C71}" srcOrd="0" destOrd="0" presId="urn:microsoft.com/office/officeart/2005/8/layout/process1"/>
    <dgm:cxn modelId="{52BDFC58-9B02-A74E-9053-947D17733F94}" type="presOf" srcId="{A0BFB2EF-C537-CE46-AE6E-74E69E6D37BA}" destId="{C73DD71C-E804-1943-8339-8ABC45D21C75}" srcOrd="0" destOrd="0" presId="urn:microsoft.com/office/officeart/2005/8/layout/process1"/>
    <dgm:cxn modelId="{B5A52371-3B76-864A-A1DD-9EA3EA2B787D}" type="presOf" srcId="{1F3ABC17-BA6A-2B43-A098-6D7C442A81F8}" destId="{19F5231F-6C52-C64A-8D66-2AE513927D63}" srcOrd="1" destOrd="0" presId="urn:microsoft.com/office/officeart/2005/8/layout/process1"/>
    <dgm:cxn modelId="{C39D3971-4F82-B641-9B75-50E386DBBBAB}" srcId="{5D5E0520-3FCA-414E-B62F-EC0475F40708}" destId="{0C1FE80D-84E5-0245-86E3-226D06B2D6AE}" srcOrd="1" destOrd="0" parTransId="{67065FD2-BE25-B84E-9B50-457B5704871A}" sibTransId="{1CC0A1ED-78CB-564B-BD68-A86991076A96}"/>
    <dgm:cxn modelId="{12D5C475-C4F9-2145-8E64-491381E7FAAE}" type="presOf" srcId="{276AF806-416E-7145-BB32-036D795FAA67}" destId="{E1F03E70-348C-AB4D-B4A9-69B8CC80E05F}" srcOrd="1" destOrd="0" presId="urn:microsoft.com/office/officeart/2005/8/layout/process1"/>
    <dgm:cxn modelId="{2A61808E-80B6-D347-8E5C-27D37D7CDCB3}" type="presOf" srcId="{7A191857-4C2B-984A-ABEF-A484621B31F2}" destId="{99F97187-A80B-5148-BBFA-D1BB8B0DFBFB}" srcOrd="0" destOrd="0" presId="urn:microsoft.com/office/officeart/2005/8/layout/process1"/>
    <dgm:cxn modelId="{C7DC3595-FEDA-C64F-86AB-4A49D37759EE}" srcId="{5D5E0520-3FCA-414E-B62F-EC0475F40708}" destId="{9829BA1E-BCBB-2447-A6F1-FA5C4F7FAD76}" srcOrd="4" destOrd="0" parTransId="{87556B31-9B2A-A24D-A65C-4D8EB5137565}" sibTransId="{4BE91064-88FF-5341-B7F7-9334461E5C4F}"/>
    <dgm:cxn modelId="{A91BA5A7-FC66-4540-887C-40F22AF37C16}" srcId="{5D5E0520-3FCA-414E-B62F-EC0475F40708}" destId="{A0BFB2EF-C537-CE46-AE6E-74E69E6D37BA}" srcOrd="5" destOrd="0" parTransId="{549A3AEA-62FE-B740-A5F0-05C5753C9FFB}" sibTransId="{1F3ABC17-BA6A-2B43-A098-6D7C442A81F8}"/>
    <dgm:cxn modelId="{696395B5-3195-9F4D-8418-05E32778F158}" type="presOf" srcId="{5D5E0520-3FCA-414E-B62F-EC0475F40708}" destId="{1AE8AA85-B994-E642-B1D3-E5135BDF813B}" srcOrd="0" destOrd="0" presId="urn:microsoft.com/office/officeart/2005/8/layout/process1"/>
    <dgm:cxn modelId="{39E541BA-9D7E-F547-9D89-037B222FC3B6}" srcId="{5D5E0520-3FCA-414E-B62F-EC0475F40708}" destId="{7C03AFEE-7C89-E644-97B9-599151AA721D}" srcOrd="2" destOrd="0" parTransId="{2FE0F9EE-A50C-9246-87AA-93DCAF06ED59}" sibTransId="{7A191857-4C2B-984A-ABEF-A484621B31F2}"/>
    <dgm:cxn modelId="{0A1770BF-92AC-C24E-8F89-5B3CAE2795E2}" type="presOf" srcId="{1CC0A1ED-78CB-564B-BD68-A86991076A96}" destId="{E6E303B2-13EB-7543-8593-B50812BA8731}" srcOrd="1" destOrd="0" presId="urn:microsoft.com/office/officeart/2005/8/layout/process1"/>
    <dgm:cxn modelId="{ABFF7ABF-16A5-BE42-8A4B-9096090BF20C}" type="presOf" srcId="{276AF806-416E-7145-BB32-036D795FAA67}" destId="{78B12DC7-C7B1-4A43-A4AD-05E4A6B630FA}" srcOrd="0" destOrd="0" presId="urn:microsoft.com/office/officeart/2005/8/layout/process1"/>
    <dgm:cxn modelId="{18EE8CC2-E077-9242-B1FF-8290C2308E56}" type="presOf" srcId="{9829BA1E-BCBB-2447-A6F1-FA5C4F7FAD76}" destId="{99930172-AB08-5047-9772-FB48E8E115D8}" srcOrd="0" destOrd="0" presId="urn:microsoft.com/office/officeart/2005/8/layout/process1"/>
    <dgm:cxn modelId="{593B5DC6-2EA7-C945-80FF-B39CC0415A66}" srcId="{5D5E0520-3FCA-414E-B62F-EC0475F40708}" destId="{AAE45443-71E7-D448-A3DE-E609787F14EF}" srcOrd="3" destOrd="0" parTransId="{36DC8AE8-6814-AE4D-9B11-2DB19EE509DF}" sibTransId="{4EA2C773-E3F9-1F4D-8556-5BCAEA2AC8C4}"/>
    <dgm:cxn modelId="{E626FDC6-A263-BC42-A3A7-C646FE875C8F}" type="presOf" srcId="{AAE45443-71E7-D448-A3DE-E609787F14EF}" destId="{E8BC8DFA-AE2F-4446-89DE-9A8589C8BE0B}" srcOrd="0" destOrd="0" presId="urn:microsoft.com/office/officeart/2005/8/layout/process1"/>
    <dgm:cxn modelId="{C04E6CC9-5A53-404C-BEF6-0BA49D204211}" type="presOf" srcId="{4BE91064-88FF-5341-B7F7-9334461E5C4F}" destId="{3A8906A7-2C27-1B41-8CCF-45B7EDE0C25B}" srcOrd="1" destOrd="0" presId="urn:microsoft.com/office/officeart/2005/8/layout/process1"/>
    <dgm:cxn modelId="{E3F3CAD1-FE8D-7147-BD22-0626C8A1423B}" type="presOf" srcId="{E75A6674-78C6-3C4B-B06D-BECC50F1005F}" destId="{12FD0CA9-14C3-194F-9A2F-99445DD000A5}" srcOrd="0" destOrd="0" presId="urn:microsoft.com/office/officeart/2005/8/layout/process1"/>
    <dgm:cxn modelId="{77F38DDA-FCED-054E-8A03-CB27CE618F57}" srcId="{5D5E0520-3FCA-414E-B62F-EC0475F40708}" destId="{C3D7E0A1-411B-CA4A-85FB-1C22A0F0FCE5}" srcOrd="6" destOrd="0" parTransId="{5F931FE6-FD91-6F40-A1CE-A07085EC8D51}" sibTransId="{6EB758A2-E4B0-1741-9170-854D4FF240FF}"/>
    <dgm:cxn modelId="{1ADBB0E7-E912-DA44-80F0-B6B0574EB6D2}" type="presOf" srcId="{4EA2C773-E3F9-1F4D-8556-5BCAEA2AC8C4}" destId="{48423E23-8478-B040-812D-CB28E74AE90F}" srcOrd="1" destOrd="0" presId="urn:microsoft.com/office/officeart/2005/8/layout/process1"/>
    <dgm:cxn modelId="{535B48EC-4DCD-B149-A0ED-94F1B6462D40}" type="presOf" srcId="{4EA2C773-E3F9-1F4D-8556-5BCAEA2AC8C4}" destId="{404D3D56-0899-7E4D-938D-B9F116971836}" srcOrd="0" destOrd="0" presId="urn:microsoft.com/office/officeart/2005/8/layout/process1"/>
    <dgm:cxn modelId="{0838E6F3-9519-C141-AA01-32CDB63C78E7}" srcId="{5D5E0520-3FCA-414E-B62F-EC0475F40708}" destId="{E75A6674-78C6-3C4B-B06D-BECC50F1005F}" srcOrd="0" destOrd="0" parTransId="{4F2D7C0A-E383-1E4C-BC26-3AFBD5D2C9D7}" sibTransId="{276AF806-416E-7145-BB32-036D795FAA67}"/>
    <dgm:cxn modelId="{A1CCC91A-8A92-3442-A0B9-6EC37F3DF692}" type="presParOf" srcId="{1AE8AA85-B994-E642-B1D3-E5135BDF813B}" destId="{12FD0CA9-14C3-194F-9A2F-99445DD000A5}" srcOrd="0" destOrd="0" presId="urn:microsoft.com/office/officeart/2005/8/layout/process1"/>
    <dgm:cxn modelId="{1DE84E5B-E0BB-4145-B26D-7D7E926E97F9}" type="presParOf" srcId="{1AE8AA85-B994-E642-B1D3-E5135BDF813B}" destId="{78B12DC7-C7B1-4A43-A4AD-05E4A6B630FA}" srcOrd="1" destOrd="0" presId="urn:microsoft.com/office/officeart/2005/8/layout/process1"/>
    <dgm:cxn modelId="{C1730DF9-9CA1-B241-A9AD-F78F6082FE33}" type="presParOf" srcId="{78B12DC7-C7B1-4A43-A4AD-05E4A6B630FA}" destId="{E1F03E70-348C-AB4D-B4A9-69B8CC80E05F}" srcOrd="0" destOrd="0" presId="urn:microsoft.com/office/officeart/2005/8/layout/process1"/>
    <dgm:cxn modelId="{81B1BB43-12BC-6A49-A243-7D85E07421AB}" type="presParOf" srcId="{1AE8AA85-B994-E642-B1D3-E5135BDF813B}" destId="{927E7583-11BA-DA4C-ADE5-C94EA5808546}" srcOrd="2" destOrd="0" presId="urn:microsoft.com/office/officeart/2005/8/layout/process1"/>
    <dgm:cxn modelId="{09B74A23-8E70-2148-83D3-CF8CA328B462}" type="presParOf" srcId="{1AE8AA85-B994-E642-B1D3-E5135BDF813B}" destId="{740CEFFA-E394-3149-9F44-C6D9AFEDCDE2}" srcOrd="3" destOrd="0" presId="urn:microsoft.com/office/officeart/2005/8/layout/process1"/>
    <dgm:cxn modelId="{C52960F8-295E-9D4D-BDF0-38B18A925B36}" type="presParOf" srcId="{740CEFFA-E394-3149-9F44-C6D9AFEDCDE2}" destId="{E6E303B2-13EB-7543-8593-B50812BA8731}" srcOrd="0" destOrd="0" presId="urn:microsoft.com/office/officeart/2005/8/layout/process1"/>
    <dgm:cxn modelId="{A029A620-E413-5D42-8B2C-A6CB647858E2}" type="presParOf" srcId="{1AE8AA85-B994-E642-B1D3-E5135BDF813B}" destId="{EC91A299-F61C-3D40-9960-C24539D2A367}" srcOrd="4" destOrd="0" presId="urn:microsoft.com/office/officeart/2005/8/layout/process1"/>
    <dgm:cxn modelId="{057CC7B2-2703-6448-B323-3FD0C8E1BD6B}" type="presParOf" srcId="{1AE8AA85-B994-E642-B1D3-E5135BDF813B}" destId="{99F97187-A80B-5148-BBFA-D1BB8B0DFBFB}" srcOrd="5" destOrd="0" presId="urn:microsoft.com/office/officeart/2005/8/layout/process1"/>
    <dgm:cxn modelId="{AA79752E-E2FD-494B-8A1C-9414FD83ADAA}" type="presParOf" srcId="{99F97187-A80B-5148-BBFA-D1BB8B0DFBFB}" destId="{8975A733-116B-7645-9B4B-0D9EE3830FF6}" srcOrd="0" destOrd="0" presId="urn:microsoft.com/office/officeart/2005/8/layout/process1"/>
    <dgm:cxn modelId="{7AB2354D-B918-B64D-B18C-7D8CAD1657F4}" type="presParOf" srcId="{1AE8AA85-B994-E642-B1D3-E5135BDF813B}" destId="{E8BC8DFA-AE2F-4446-89DE-9A8589C8BE0B}" srcOrd="6" destOrd="0" presId="urn:microsoft.com/office/officeart/2005/8/layout/process1"/>
    <dgm:cxn modelId="{D23E3275-CDD7-1A40-B26E-0E1B659ADD14}" type="presParOf" srcId="{1AE8AA85-B994-E642-B1D3-E5135BDF813B}" destId="{404D3D56-0899-7E4D-938D-B9F116971836}" srcOrd="7" destOrd="0" presId="urn:microsoft.com/office/officeart/2005/8/layout/process1"/>
    <dgm:cxn modelId="{01CA09D8-7670-0849-907C-2AE407EE5E0C}" type="presParOf" srcId="{404D3D56-0899-7E4D-938D-B9F116971836}" destId="{48423E23-8478-B040-812D-CB28E74AE90F}" srcOrd="0" destOrd="0" presId="urn:microsoft.com/office/officeart/2005/8/layout/process1"/>
    <dgm:cxn modelId="{F8009819-F559-ED46-A948-026ED3333E96}" type="presParOf" srcId="{1AE8AA85-B994-E642-B1D3-E5135BDF813B}" destId="{99930172-AB08-5047-9772-FB48E8E115D8}" srcOrd="8" destOrd="0" presId="urn:microsoft.com/office/officeart/2005/8/layout/process1"/>
    <dgm:cxn modelId="{C1C9F706-D356-E54A-80C0-0807C2BE41A5}" type="presParOf" srcId="{1AE8AA85-B994-E642-B1D3-E5135BDF813B}" destId="{055A5D61-6302-904A-9F6F-6B92137BDB61}" srcOrd="9" destOrd="0" presId="urn:microsoft.com/office/officeart/2005/8/layout/process1"/>
    <dgm:cxn modelId="{55D1A9FB-D601-9C4C-895D-CC8AE13DEC52}" type="presParOf" srcId="{055A5D61-6302-904A-9F6F-6B92137BDB61}" destId="{3A8906A7-2C27-1B41-8CCF-45B7EDE0C25B}" srcOrd="0" destOrd="0" presId="urn:microsoft.com/office/officeart/2005/8/layout/process1"/>
    <dgm:cxn modelId="{FD81FF5A-9EE5-244C-ACB2-7416A8210B95}" type="presParOf" srcId="{1AE8AA85-B994-E642-B1D3-E5135BDF813B}" destId="{C73DD71C-E804-1943-8339-8ABC45D21C75}" srcOrd="10" destOrd="0" presId="urn:microsoft.com/office/officeart/2005/8/layout/process1"/>
    <dgm:cxn modelId="{CE135E76-9901-3E44-A658-F83D684232AC}" type="presParOf" srcId="{1AE8AA85-B994-E642-B1D3-E5135BDF813B}" destId="{99677051-E993-2648-8F16-24A0C2DE6AE2}" srcOrd="11" destOrd="0" presId="urn:microsoft.com/office/officeart/2005/8/layout/process1"/>
    <dgm:cxn modelId="{E74CC3A9-5E34-474A-896A-A6CC6CB9110B}" type="presParOf" srcId="{99677051-E993-2648-8F16-24A0C2DE6AE2}" destId="{19F5231F-6C52-C64A-8D66-2AE513927D63}" srcOrd="0" destOrd="0" presId="urn:microsoft.com/office/officeart/2005/8/layout/process1"/>
    <dgm:cxn modelId="{3774ED54-D4AC-CE4A-8619-4436FF87CA40}" type="presParOf" srcId="{1AE8AA85-B994-E642-B1D3-E5135BDF813B}" destId="{F6292B8B-D74F-EE4D-A2C6-F82BD2D52C71}" srcOrd="12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EF6B96-A255-BD49-A22F-8E0D714CAF75}">
      <dsp:nvSpPr>
        <dsp:cNvPr id="0" name=""/>
        <dsp:cNvSpPr/>
      </dsp:nvSpPr>
      <dsp:spPr>
        <a:xfrm>
          <a:off x="6993" y="568018"/>
          <a:ext cx="1577905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</a:t>
          </a:r>
        </a:p>
      </dsp:txBody>
      <dsp:txXfrm>
        <a:off x="6993" y="568018"/>
        <a:ext cx="1577905" cy="489600"/>
      </dsp:txXfrm>
    </dsp:sp>
    <dsp:sp modelId="{53B37FFC-19CF-FB42-BE46-932FF6003BBF}">
      <dsp:nvSpPr>
        <dsp:cNvPr id="0" name=""/>
        <dsp:cNvSpPr/>
      </dsp:nvSpPr>
      <dsp:spPr>
        <a:xfrm>
          <a:off x="330178" y="1057618"/>
          <a:ext cx="1577905" cy="165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Problem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Solution</a:t>
          </a:r>
        </a:p>
      </dsp:txBody>
      <dsp:txXfrm>
        <a:off x="376393" y="1103833"/>
        <a:ext cx="1485475" cy="1559970"/>
      </dsp:txXfrm>
    </dsp:sp>
    <dsp:sp modelId="{0D5B2E1B-FA9A-FC4B-917E-D5DD6A229BF8}">
      <dsp:nvSpPr>
        <dsp:cNvPr id="0" name=""/>
        <dsp:cNvSpPr/>
      </dsp:nvSpPr>
      <dsp:spPr>
        <a:xfrm>
          <a:off x="1824103" y="616392"/>
          <a:ext cx="507114" cy="3928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24103" y="694962"/>
        <a:ext cx="389258" cy="235712"/>
      </dsp:txXfrm>
    </dsp:sp>
    <dsp:sp modelId="{A29ADCA2-9ED8-2841-B004-6D87BE41606A}">
      <dsp:nvSpPr>
        <dsp:cNvPr id="0" name=""/>
        <dsp:cNvSpPr/>
      </dsp:nvSpPr>
      <dsp:spPr>
        <a:xfrm>
          <a:off x="2541718" y="568018"/>
          <a:ext cx="1577905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Methodology</a:t>
          </a:r>
        </a:p>
      </dsp:txBody>
      <dsp:txXfrm>
        <a:off x="2541718" y="568018"/>
        <a:ext cx="1577905" cy="489600"/>
      </dsp:txXfrm>
    </dsp:sp>
    <dsp:sp modelId="{3C64CC61-C491-4B40-BF3F-DB261CD355C5}">
      <dsp:nvSpPr>
        <dsp:cNvPr id="0" name=""/>
        <dsp:cNvSpPr/>
      </dsp:nvSpPr>
      <dsp:spPr>
        <a:xfrm>
          <a:off x="2864903" y="1057618"/>
          <a:ext cx="1577905" cy="165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Models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Training</a:t>
          </a:r>
        </a:p>
      </dsp:txBody>
      <dsp:txXfrm>
        <a:off x="2911118" y="1103833"/>
        <a:ext cx="1485475" cy="1559970"/>
      </dsp:txXfrm>
    </dsp:sp>
    <dsp:sp modelId="{C047D8B8-94B4-A64A-9EBD-A6C9EA42A398}">
      <dsp:nvSpPr>
        <dsp:cNvPr id="0" name=""/>
        <dsp:cNvSpPr/>
      </dsp:nvSpPr>
      <dsp:spPr>
        <a:xfrm>
          <a:off x="4358828" y="616392"/>
          <a:ext cx="507114" cy="3928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58828" y="694962"/>
        <a:ext cx="389258" cy="235712"/>
      </dsp:txXfrm>
    </dsp:sp>
    <dsp:sp modelId="{6F3F6980-E786-BB4B-B413-4B5C90AC45E5}">
      <dsp:nvSpPr>
        <dsp:cNvPr id="0" name=""/>
        <dsp:cNvSpPr/>
      </dsp:nvSpPr>
      <dsp:spPr>
        <a:xfrm>
          <a:off x="5076443" y="568018"/>
          <a:ext cx="1577905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Benchmarking</a:t>
          </a:r>
        </a:p>
      </dsp:txBody>
      <dsp:txXfrm>
        <a:off x="5076443" y="568018"/>
        <a:ext cx="1577905" cy="489600"/>
      </dsp:txXfrm>
    </dsp:sp>
    <dsp:sp modelId="{E5B4FA97-3DF4-9C4C-82A9-29128E25D325}">
      <dsp:nvSpPr>
        <dsp:cNvPr id="0" name=""/>
        <dsp:cNvSpPr/>
      </dsp:nvSpPr>
      <dsp:spPr>
        <a:xfrm>
          <a:off x="5399628" y="1057618"/>
          <a:ext cx="1577905" cy="165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mAP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speed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size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training time</a:t>
          </a:r>
        </a:p>
      </dsp:txBody>
      <dsp:txXfrm>
        <a:off x="5445843" y="1103833"/>
        <a:ext cx="1485475" cy="1559970"/>
      </dsp:txXfrm>
    </dsp:sp>
    <dsp:sp modelId="{17A32471-B182-E844-B8E3-5807C6A749B0}">
      <dsp:nvSpPr>
        <dsp:cNvPr id="0" name=""/>
        <dsp:cNvSpPr/>
      </dsp:nvSpPr>
      <dsp:spPr>
        <a:xfrm>
          <a:off x="6893553" y="616392"/>
          <a:ext cx="507114" cy="3928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893553" y="694962"/>
        <a:ext cx="389258" cy="235712"/>
      </dsp:txXfrm>
    </dsp:sp>
    <dsp:sp modelId="{8E9719B1-727B-3644-BF04-46FA97DA2F56}">
      <dsp:nvSpPr>
        <dsp:cNvPr id="0" name=""/>
        <dsp:cNvSpPr/>
      </dsp:nvSpPr>
      <dsp:spPr>
        <a:xfrm>
          <a:off x="7611168" y="568018"/>
          <a:ext cx="1577905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Inference</a:t>
          </a:r>
        </a:p>
      </dsp:txBody>
      <dsp:txXfrm>
        <a:off x="7611168" y="568018"/>
        <a:ext cx="1577905" cy="489600"/>
      </dsp:txXfrm>
    </dsp:sp>
    <dsp:sp modelId="{943A7E11-7D3A-4F4C-BAC4-D7EF15C7715A}">
      <dsp:nvSpPr>
        <dsp:cNvPr id="0" name=""/>
        <dsp:cNvSpPr/>
      </dsp:nvSpPr>
      <dsp:spPr>
        <a:xfrm>
          <a:off x="7934353" y="1057618"/>
          <a:ext cx="1577905" cy="165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Images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Video</a:t>
          </a:r>
        </a:p>
      </dsp:txBody>
      <dsp:txXfrm>
        <a:off x="7980568" y="1103833"/>
        <a:ext cx="1485475" cy="1559970"/>
      </dsp:txXfrm>
    </dsp:sp>
    <dsp:sp modelId="{C0D1AB99-202F-CF43-A02B-0C8CCA8FC465}">
      <dsp:nvSpPr>
        <dsp:cNvPr id="0" name=""/>
        <dsp:cNvSpPr/>
      </dsp:nvSpPr>
      <dsp:spPr>
        <a:xfrm>
          <a:off x="9428278" y="616392"/>
          <a:ext cx="507114" cy="3928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428278" y="694962"/>
        <a:ext cx="389258" cy="235712"/>
      </dsp:txXfrm>
    </dsp:sp>
    <dsp:sp modelId="{75AF3BBE-C886-3845-81F3-735554473507}">
      <dsp:nvSpPr>
        <dsp:cNvPr id="0" name=""/>
        <dsp:cNvSpPr/>
      </dsp:nvSpPr>
      <dsp:spPr>
        <a:xfrm>
          <a:off x="10145893" y="568018"/>
          <a:ext cx="1577905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Demo</a:t>
          </a:r>
        </a:p>
      </dsp:txBody>
      <dsp:txXfrm>
        <a:off x="10145893" y="568018"/>
        <a:ext cx="1577905" cy="489600"/>
      </dsp:txXfrm>
    </dsp:sp>
    <dsp:sp modelId="{D5C8EDF4-BB24-1A4A-B625-AA02D39D1C59}">
      <dsp:nvSpPr>
        <dsp:cNvPr id="0" name=""/>
        <dsp:cNvSpPr/>
      </dsp:nvSpPr>
      <dsp:spPr>
        <a:xfrm>
          <a:off x="10469078" y="1057618"/>
          <a:ext cx="1577905" cy="165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Local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Cloud</a:t>
          </a:r>
        </a:p>
      </dsp:txBody>
      <dsp:txXfrm>
        <a:off x="10515293" y="1103833"/>
        <a:ext cx="1485475" cy="1559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D0CA9-14C3-194F-9A2F-99445DD000A5}">
      <dsp:nvSpPr>
        <dsp:cNvPr id="0" name=""/>
        <dsp:cNvSpPr/>
      </dsp:nvSpPr>
      <dsp:spPr>
        <a:xfrm>
          <a:off x="3277" y="1033067"/>
          <a:ext cx="1241319" cy="744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Annotate Data</a:t>
          </a:r>
        </a:p>
      </dsp:txBody>
      <dsp:txXfrm>
        <a:off x="25091" y="1054881"/>
        <a:ext cx="1197691" cy="701163"/>
      </dsp:txXfrm>
    </dsp:sp>
    <dsp:sp modelId="{78B12DC7-C7B1-4A43-A4AD-05E4A6B630FA}">
      <dsp:nvSpPr>
        <dsp:cNvPr id="0" name=""/>
        <dsp:cNvSpPr/>
      </dsp:nvSpPr>
      <dsp:spPr>
        <a:xfrm>
          <a:off x="1368728" y="1251539"/>
          <a:ext cx="263159" cy="3078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68728" y="1313108"/>
        <a:ext cx="184211" cy="184709"/>
      </dsp:txXfrm>
    </dsp:sp>
    <dsp:sp modelId="{927E7583-11BA-DA4C-ADE5-C94EA5808546}">
      <dsp:nvSpPr>
        <dsp:cNvPr id="0" name=""/>
        <dsp:cNvSpPr/>
      </dsp:nvSpPr>
      <dsp:spPr>
        <a:xfrm>
          <a:off x="1741124" y="1033067"/>
          <a:ext cx="1241319" cy="744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</a:t>
          </a:r>
        </a:p>
      </dsp:txBody>
      <dsp:txXfrm>
        <a:off x="1762938" y="1054881"/>
        <a:ext cx="1197691" cy="701163"/>
      </dsp:txXfrm>
    </dsp:sp>
    <dsp:sp modelId="{740CEFFA-E394-3149-9F44-C6D9AFEDCDE2}">
      <dsp:nvSpPr>
        <dsp:cNvPr id="0" name=""/>
        <dsp:cNvSpPr/>
      </dsp:nvSpPr>
      <dsp:spPr>
        <a:xfrm>
          <a:off x="3106575" y="1251539"/>
          <a:ext cx="263159" cy="3078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06575" y="1313108"/>
        <a:ext cx="184211" cy="184709"/>
      </dsp:txXfrm>
    </dsp:sp>
    <dsp:sp modelId="{EC91A299-F61C-3D40-9960-C24539D2A367}">
      <dsp:nvSpPr>
        <dsp:cNvPr id="0" name=""/>
        <dsp:cNvSpPr/>
      </dsp:nvSpPr>
      <dsp:spPr>
        <a:xfrm>
          <a:off x="3478971" y="1033067"/>
          <a:ext cx="1241319" cy="744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</a:t>
          </a:r>
        </a:p>
      </dsp:txBody>
      <dsp:txXfrm>
        <a:off x="3500785" y="1054881"/>
        <a:ext cx="1197691" cy="701163"/>
      </dsp:txXfrm>
    </dsp:sp>
    <dsp:sp modelId="{99F97187-A80B-5148-BBFA-D1BB8B0DFBFB}">
      <dsp:nvSpPr>
        <dsp:cNvPr id="0" name=""/>
        <dsp:cNvSpPr/>
      </dsp:nvSpPr>
      <dsp:spPr>
        <a:xfrm>
          <a:off x="4844422" y="1251539"/>
          <a:ext cx="263159" cy="3078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844422" y="1313108"/>
        <a:ext cx="184211" cy="184709"/>
      </dsp:txXfrm>
    </dsp:sp>
    <dsp:sp modelId="{E8BC8DFA-AE2F-4446-89DE-9A8589C8BE0B}">
      <dsp:nvSpPr>
        <dsp:cNvPr id="0" name=""/>
        <dsp:cNvSpPr/>
      </dsp:nvSpPr>
      <dsp:spPr>
        <a:xfrm>
          <a:off x="5216817" y="1033067"/>
          <a:ext cx="1241319" cy="744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Benchmark</a:t>
          </a:r>
        </a:p>
      </dsp:txBody>
      <dsp:txXfrm>
        <a:off x="5238631" y="1054881"/>
        <a:ext cx="1197691" cy="701163"/>
      </dsp:txXfrm>
    </dsp:sp>
    <dsp:sp modelId="{404D3D56-0899-7E4D-938D-B9F116971836}">
      <dsp:nvSpPr>
        <dsp:cNvPr id="0" name=""/>
        <dsp:cNvSpPr/>
      </dsp:nvSpPr>
      <dsp:spPr>
        <a:xfrm>
          <a:off x="6582268" y="1251539"/>
          <a:ext cx="263159" cy="3078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582268" y="1313108"/>
        <a:ext cx="184211" cy="184709"/>
      </dsp:txXfrm>
    </dsp:sp>
    <dsp:sp modelId="{99930172-AB08-5047-9772-FB48E8E115D8}">
      <dsp:nvSpPr>
        <dsp:cNvPr id="0" name=""/>
        <dsp:cNvSpPr/>
      </dsp:nvSpPr>
      <dsp:spPr>
        <a:xfrm>
          <a:off x="6954664" y="1033067"/>
          <a:ext cx="1241319" cy="744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</a:t>
          </a:r>
        </a:p>
      </dsp:txBody>
      <dsp:txXfrm>
        <a:off x="6976478" y="1054881"/>
        <a:ext cx="1197691" cy="701163"/>
      </dsp:txXfrm>
    </dsp:sp>
    <dsp:sp modelId="{055A5D61-6302-904A-9F6F-6B92137BDB61}">
      <dsp:nvSpPr>
        <dsp:cNvPr id="0" name=""/>
        <dsp:cNvSpPr/>
      </dsp:nvSpPr>
      <dsp:spPr>
        <a:xfrm>
          <a:off x="8320115" y="1251539"/>
          <a:ext cx="263159" cy="3078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320115" y="1313108"/>
        <a:ext cx="184211" cy="184709"/>
      </dsp:txXfrm>
    </dsp:sp>
    <dsp:sp modelId="{C73DD71C-E804-1943-8339-8ABC45D21C75}">
      <dsp:nvSpPr>
        <dsp:cNvPr id="0" name=""/>
        <dsp:cNvSpPr/>
      </dsp:nvSpPr>
      <dsp:spPr>
        <a:xfrm>
          <a:off x="8692511" y="1033067"/>
          <a:ext cx="1241319" cy="744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Further</a:t>
          </a:r>
        </a:p>
      </dsp:txBody>
      <dsp:txXfrm>
        <a:off x="8714325" y="1054881"/>
        <a:ext cx="1197691" cy="701163"/>
      </dsp:txXfrm>
    </dsp:sp>
    <dsp:sp modelId="{99677051-E993-2648-8F16-24A0C2DE6AE2}">
      <dsp:nvSpPr>
        <dsp:cNvPr id="0" name=""/>
        <dsp:cNvSpPr/>
      </dsp:nvSpPr>
      <dsp:spPr>
        <a:xfrm>
          <a:off x="10057962" y="1251539"/>
          <a:ext cx="263159" cy="3078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0057962" y="1313108"/>
        <a:ext cx="184211" cy="184709"/>
      </dsp:txXfrm>
    </dsp:sp>
    <dsp:sp modelId="{F6292B8B-D74F-EE4D-A2C6-F82BD2D52C71}">
      <dsp:nvSpPr>
        <dsp:cNvPr id="0" name=""/>
        <dsp:cNvSpPr/>
      </dsp:nvSpPr>
      <dsp:spPr>
        <a:xfrm>
          <a:off x="10430358" y="1033067"/>
          <a:ext cx="1241319" cy="744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Deploy</a:t>
          </a:r>
        </a:p>
      </dsp:txBody>
      <dsp:txXfrm>
        <a:off x="10452172" y="1054881"/>
        <a:ext cx="1197691" cy="701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D300-AF46-965D-2AB7-554B61F27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D4FDC-A7AA-8D5F-C169-37C1D3704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C10CB-6BA3-344B-C836-006C1AEA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E116-4A6C-431B-621F-736E80D6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09729-FD1E-2B56-54E4-47551381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9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8E55-10A7-DF0D-1A0E-1186A1BF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CEA65-9566-B456-D2A2-0D1D1994E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BBE3-73A4-253A-5E76-A8DB09E9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97C75-F802-EBB7-F22B-21D633C4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78B1-445E-74A7-B19F-BC736DCF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EF785-B86B-6924-2EEE-CD722DEE8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B6E3B-9443-77E3-43D1-CAAB4F8FB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E630E-6A6F-92A0-C428-184015C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396DA-CF4E-A60B-8D4E-3B157B9D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EC131-B821-A582-3ACF-04CAC5F3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A13D-80D9-1150-DE21-7BF789D1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FAC8-3A4C-9AAB-D289-6910BFCD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54AA-0200-6FE8-F790-D6E52DE1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2E028-751F-EAE3-70AC-EAE30230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1C612-0DDE-DAE7-B3F4-220AED4F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0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54C5-D393-3F53-63AD-A56DE6F7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5A0B-8A51-149B-6354-4CC1567C4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C9C6D-D673-DC83-BC1D-972F4241B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7AB7-DC83-5F64-4F24-246CF208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36469-8C4C-AD45-6E20-3D8F8D41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B814-83C4-0A50-CA2A-E29052A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ECE0-B2AF-03D1-BEA1-D692E17CA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C1354-8DB6-80B1-E055-AE5DDD613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FAEEF-CB99-145E-E870-0DAD45F5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B0385-75B2-FB03-877D-5E5BF27F5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07891-D421-AB80-849E-B179BE7D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6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FA36-0C7B-6DCE-8264-FCBC0A54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BA725-E578-0D2A-3679-0B4D917F5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DDF25-4A76-D8CA-D30B-C83DFC437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14E71-7EC1-33C6-3F96-549A72729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CD269-68C5-B06E-938B-B248696DD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F8DE2A-56F2-1ECC-BBD8-E0B5421E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49397-EB4F-A3EE-97A6-8E3858F8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F198A-5060-F912-FA57-510205C1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3B2F-B535-E11C-B1E1-6FA7099F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80F0D-89F0-DAC5-D1F8-29F2BE08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50F0F-A542-97B6-C368-D116D57E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F5210-8819-D148-1317-13B81529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7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42AE81-1233-5656-B473-C31ACD7A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F2A05-12B9-433C-D2F2-3A88D331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40962-3636-0058-3A36-6CFCD0C5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3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6F71-9891-A460-414E-242F4670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6BAC-CA5C-FC7A-1379-8136F3CF1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95FD6-8AA3-E81A-C847-30E5598CA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21FA1-D13A-E1D3-3376-F70AE4AB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A74B2-34F7-EF10-140F-7F24C1F6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A533-EB91-863D-645D-C8C32C0C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4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14167-3EA7-9120-9AFD-38421D10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E03CF-1D75-A03B-2CDB-4F82EEFE7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566B7-FEB3-2B17-3823-07D765C88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40421-8CF8-5484-DCB1-02764DB6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F2C7B-EE59-D1F1-074C-C887324B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E639C-14BC-0ED2-D0B3-5BE706E5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5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67D2C-9E15-5A47-E589-867C8F3A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096FE-4F74-54EC-D4D7-97185118B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C1AE4-E501-7E74-44C8-252770AB0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E775E-BB10-B84F-AB4A-58F04E60075D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005C4-DB70-6061-45FB-8FC9A2C08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A9F75-5AF9-1B9D-A105-04DE24E08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DE73-DF39-3A49-B893-B50D1B05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18.188.243.99:8080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03CD-EC9C-07DA-6684-120A2BF81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399"/>
            <a:ext cx="9144000" cy="125417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AASD 4016 – Full Stack Data Science Systems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Final Project</a:t>
            </a:r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8CA24A-52D9-5DD3-9303-41ED0BE033E5}"/>
              </a:ext>
            </a:extLst>
          </p:cNvPr>
          <p:cNvSpPr txBox="1">
            <a:spLocks/>
          </p:cNvSpPr>
          <p:nvPr/>
        </p:nvSpPr>
        <p:spPr>
          <a:xfrm>
            <a:off x="3287806" y="3602907"/>
            <a:ext cx="5616388" cy="2757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000" b="1" dirty="0"/>
              <a:t>Group 4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Thien An Trinh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Roman </a:t>
            </a:r>
            <a:r>
              <a:rPr lang="en-US" sz="1800" dirty="0" err="1"/>
              <a:t>Burekhin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 err="1"/>
              <a:t>Athira</a:t>
            </a:r>
            <a:r>
              <a:rPr lang="en-US" sz="1800" dirty="0"/>
              <a:t> Devan</a:t>
            </a:r>
          </a:p>
          <a:p>
            <a:pPr>
              <a:lnSpc>
                <a:spcPct val="100000"/>
              </a:lnSpc>
            </a:pPr>
            <a:r>
              <a:rPr lang="en-US" sz="1800" dirty="0" err="1"/>
              <a:t>Narjes</a:t>
            </a:r>
            <a:r>
              <a:rPr lang="en-US" sz="1800" dirty="0"/>
              <a:t> </a:t>
            </a:r>
            <a:r>
              <a:rPr lang="en-US" sz="1800" dirty="0" err="1"/>
              <a:t>Amousoltani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Lester </a:t>
            </a:r>
            <a:r>
              <a:rPr lang="en-US" sz="1800" dirty="0" err="1"/>
              <a:t>Azinge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Tina </a:t>
            </a:r>
            <a:r>
              <a:rPr lang="en-US" sz="1800" dirty="0" err="1"/>
              <a:t>Khazaee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Kamryn Edwards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C5EB3-3AAC-9EBB-9B54-3601B92F23BF}"/>
              </a:ext>
            </a:extLst>
          </p:cNvPr>
          <p:cNvSpPr txBox="1"/>
          <p:nvPr/>
        </p:nvSpPr>
        <p:spPr>
          <a:xfrm>
            <a:off x="2195793" y="2424073"/>
            <a:ext cx="7800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PPE Compliance Detection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5170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Methodology – Process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23C39409-93C4-BE7C-9BE4-8D5E0956D7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076302"/>
              </p:ext>
            </p:extLst>
          </p:nvPr>
        </p:nvGraphicFramePr>
        <p:xfrm>
          <a:off x="258522" y="179217"/>
          <a:ext cx="11674955" cy="281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87ADCDDD-7CF9-DFAB-7695-8BA829A6CC4A}"/>
              </a:ext>
            </a:extLst>
          </p:cNvPr>
          <p:cNvGrpSpPr/>
          <p:nvPr/>
        </p:nvGrpSpPr>
        <p:grpSpPr>
          <a:xfrm>
            <a:off x="1893215" y="2211974"/>
            <a:ext cx="1459369" cy="738246"/>
            <a:chOff x="2043117" y="967652"/>
            <a:chExt cx="1459369" cy="875621"/>
          </a:xfrm>
          <a:solidFill>
            <a:schemeClr val="accent2">
              <a:alpha val="82144"/>
            </a:schemeClr>
          </a:solidFill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B1A32BD-ED16-4231-28C0-5EFD16A2E3BE}"/>
                </a:ext>
              </a:extLst>
            </p:cNvPr>
            <p:cNvSpPr/>
            <p:nvPr/>
          </p:nvSpPr>
          <p:spPr>
            <a:xfrm>
              <a:off x="2043117" y="967652"/>
              <a:ext cx="1459369" cy="8756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CA721079-10E7-7C5B-DB0C-1779BC374A34}"/>
                </a:ext>
              </a:extLst>
            </p:cNvPr>
            <p:cNvSpPr txBox="1"/>
            <p:nvPr/>
          </p:nvSpPr>
          <p:spPr>
            <a:xfrm>
              <a:off x="2068763" y="993298"/>
              <a:ext cx="1408077" cy="8243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30 epochs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217387-7BA2-2973-095B-B4E41CE2D271}"/>
              </a:ext>
            </a:extLst>
          </p:cNvPr>
          <p:cNvGrpSpPr/>
          <p:nvPr/>
        </p:nvGrpSpPr>
        <p:grpSpPr>
          <a:xfrm>
            <a:off x="3765857" y="2054211"/>
            <a:ext cx="2958048" cy="2147086"/>
            <a:chOff x="2043117" y="967652"/>
            <a:chExt cx="1459369" cy="875621"/>
          </a:xfrm>
          <a:solidFill>
            <a:schemeClr val="accent2">
              <a:alpha val="83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0A40E1-2DBD-268B-A7E1-A29E58D49722}"/>
                </a:ext>
              </a:extLst>
            </p:cNvPr>
            <p:cNvSpPr/>
            <p:nvPr/>
          </p:nvSpPr>
          <p:spPr>
            <a:xfrm>
              <a:off x="2043117" y="967652"/>
              <a:ext cx="1459369" cy="8756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8FFBB635-47AF-6946-B2EA-DA693312922C}"/>
                </a:ext>
              </a:extLst>
            </p:cNvPr>
            <p:cNvSpPr txBox="1"/>
            <p:nvPr/>
          </p:nvSpPr>
          <p:spPr>
            <a:xfrm>
              <a:off x="2068763" y="993298"/>
              <a:ext cx="1408077" cy="8243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 err="1"/>
                <a:t>mAP</a:t>
              </a:r>
              <a:endParaRPr lang="en-US" sz="2100" kern="1200" dirty="0"/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Speed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Size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/>
                <a:t>Training Time</a:t>
              </a:r>
              <a:endParaRPr lang="en-US" sz="21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01AD90-3E0D-66DE-F80C-7D298130EAAD}"/>
              </a:ext>
            </a:extLst>
          </p:cNvPr>
          <p:cNvGrpSpPr/>
          <p:nvPr/>
        </p:nvGrpSpPr>
        <p:grpSpPr>
          <a:xfrm>
            <a:off x="8872567" y="2117097"/>
            <a:ext cx="1358673" cy="1202493"/>
            <a:chOff x="2043117" y="967652"/>
            <a:chExt cx="1459369" cy="875621"/>
          </a:xfrm>
          <a:solidFill>
            <a:schemeClr val="accent2">
              <a:alpha val="85645"/>
            </a:schemeClr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FE6344F-4460-7135-46BC-3422139353D7}"/>
                </a:ext>
              </a:extLst>
            </p:cNvPr>
            <p:cNvSpPr/>
            <p:nvPr/>
          </p:nvSpPr>
          <p:spPr>
            <a:xfrm>
              <a:off x="2043117" y="967652"/>
              <a:ext cx="1459369" cy="8756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C8EF5F88-D77C-8225-9E12-A924D28D9838}"/>
                </a:ext>
              </a:extLst>
            </p:cNvPr>
            <p:cNvSpPr txBox="1"/>
            <p:nvPr/>
          </p:nvSpPr>
          <p:spPr>
            <a:xfrm>
              <a:off x="2068762" y="993298"/>
              <a:ext cx="1408077" cy="8243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/>
                <a:t>200</a:t>
              </a:r>
              <a:r>
                <a:rPr lang="en-US" sz="2100" kern="1200" dirty="0"/>
                <a:t> epochs</a:t>
              </a:r>
            </a:p>
          </p:txBody>
        </p:sp>
      </p:grpSp>
      <p:pic>
        <p:nvPicPr>
          <p:cNvPr id="3074" name="Picture 2" descr="Meme Creator - Funny “Deployment” Meme Generator at MemeCreator.org!">
            <a:extLst>
              <a:ext uri="{FF2B5EF4-FFF2-40B4-BE49-F238E27FC236}">
                <a16:creationId xmlns:a16="http://schemas.microsoft.com/office/drawing/2014/main" id="{8B9CF33F-4F64-11BA-EE01-4B9BD386C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662" y="3628774"/>
            <a:ext cx="40957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race yourself Deployment are coming - Brace Yourself - Game of Thrones Meme  | Make a Meme">
            <a:extLst>
              <a:ext uri="{FF2B5EF4-FFF2-40B4-BE49-F238E27FC236}">
                <a16:creationId xmlns:a16="http://schemas.microsoft.com/office/drawing/2014/main" id="{DB5488E0-F563-E4E6-993C-B87146CC8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0" y="3867857"/>
            <a:ext cx="3072050" cy="28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55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Benchmarking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7E834-DAB6-6108-3674-0483952D6DF1}"/>
              </a:ext>
            </a:extLst>
          </p:cNvPr>
          <p:cNvSpPr txBox="1"/>
          <p:nvPr/>
        </p:nvSpPr>
        <p:spPr>
          <a:xfrm>
            <a:off x="468408" y="2453406"/>
            <a:ext cx="5152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Yolov8n, Faster RCNN, Efficient DetD1 </a:t>
            </a:r>
            <a:r>
              <a:rPr lang="en-US" sz="2400" dirty="0"/>
              <a:t>achieved comparable high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SSD ResNet50 achieve attained the lowest precision.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3B6C2-DC86-2023-2B95-B7CB6ADC6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7" y="22764"/>
            <a:ext cx="5497605" cy="3350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74FC76-C276-4F7F-43CE-B438D474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88" y="3444466"/>
            <a:ext cx="5534958" cy="33731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AD31271-E88A-4FF5-9C68-5ED26C653997}"/>
              </a:ext>
            </a:extLst>
          </p:cNvPr>
          <p:cNvSpPr txBox="1">
            <a:spLocks/>
          </p:cNvSpPr>
          <p:nvPr/>
        </p:nvSpPr>
        <p:spPr>
          <a:xfrm>
            <a:off x="309283" y="865813"/>
            <a:ext cx="3455893" cy="1124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/>
              <a:t>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804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Benchmarking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263A6-F639-AA19-1904-A6635A13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106" y="1741962"/>
            <a:ext cx="6731000" cy="410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6088D-5EA4-873D-F936-86B33DFE3C25}"/>
              </a:ext>
            </a:extLst>
          </p:cNvPr>
          <p:cNvSpPr txBox="1"/>
          <p:nvPr/>
        </p:nvSpPr>
        <p:spPr>
          <a:xfrm>
            <a:off x="407894" y="2470718"/>
            <a:ext cx="3632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Yolov8n </a:t>
            </a:r>
            <a:r>
              <a:rPr lang="en-US" sz="2400" dirty="0"/>
              <a:t>inference was the fastest.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DFE7A-3757-E907-810E-07D592F786A5}"/>
              </a:ext>
            </a:extLst>
          </p:cNvPr>
          <p:cNvSpPr txBox="1"/>
          <p:nvPr/>
        </p:nvSpPr>
        <p:spPr>
          <a:xfrm>
            <a:off x="407894" y="3793012"/>
            <a:ext cx="3989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Faster RCNN &amp; SSD ResNet50 were the slowest.</a:t>
            </a:r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559DC0-8A79-3513-56D3-86AFED747A47}"/>
              </a:ext>
            </a:extLst>
          </p:cNvPr>
          <p:cNvSpPr txBox="1">
            <a:spLocks/>
          </p:cNvSpPr>
          <p:nvPr/>
        </p:nvSpPr>
        <p:spPr>
          <a:xfrm>
            <a:off x="309283" y="865813"/>
            <a:ext cx="3455893" cy="1124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Speed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848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Benchmarking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2689C-8F37-75EE-9503-33EA80A8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94" y="1786616"/>
            <a:ext cx="6313565" cy="3847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3380C-F2A5-8AF3-45FD-29B93A3444FB}"/>
              </a:ext>
            </a:extLst>
          </p:cNvPr>
          <p:cNvSpPr txBox="1"/>
          <p:nvPr/>
        </p:nvSpPr>
        <p:spPr>
          <a:xfrm>
            <a:off x="421341" y="2304941"/>
            <a:ext cx="48095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Yolov8n </a:t>
            </a:r>
            <a:r>
              <a:rPr lang="en-US" sz="2400" dirty="0"/>
              <a:t>size is the smallest.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SSD </a:t>
            </a:r>
            <a:r>
              <a:rPr lang="en-US" sz="2400" dirty="0" err="1"/>
              <a:t>MobileNet</a:t>
            </a:r>
            <a:r>
              <a:rPr lang="en-US" sz="2400" dirty="0"/>
              <a:t> and </a:t>
            </a:r>
            <a:r>
              <a:rPr lang="en-US" sz="2400" dirty="0" err="1"/>
              <a:t>EfficientDet</a:t>
            </a:r>
            <a:r>
              <a:rPr lang="en-US" sz="2400" dirty="0"/>
              <a:t> D1 are lighter compared to </a:t>
            </a:r>
            <a:r>
              <a:rPr lang="en-US" sz="2400" dirty="0" err="1"/>
              <a:t>FasterRCNN</a:t>
            </a:r>
            <a:r>
              <a:rPr lang="en-US" sz="2400" dirty="0"/>
              <a:t> and SSD Restnet50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⇒ They are optimized for size</a:t>
            </a:r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0801B1-23E1-F86F-A584-E6208BB3568F}"/>
              </a:ext>
            </a:extLst>
          </p:cNvPr>
          <p:cNvSpPr txBox="1">
            <a:spLocks/>
          </p:cNvSpPr>
          <p:nvPr/>
        </p:nvSpPr>
        <p:spPr>
          <a:xfrm>
            <a:off x="309283" y="865813"/>
            <a:ext cx="3455893" cy="1124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Size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299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Benchmarking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446C2-CE00-2A3B-FA39-3A67266F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659" y="2006504"/>
            <a:ext cx="6731000" cy="410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31173-4414-945E-F015-6FD4D75B0C85}"/>
              </a:ext>
            </a:extLst>
          </p:cNvPr>
          <p:cNvSpPr txBox="1"/>
          <p:nvPr/>
        </p:nvSpPr>
        <p:spPr>
          <a:xfrm>
            <a:off x="421341" y="2836022"/>
            <a:ext cx="44061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Yolov8n </a:t>
            </a:r>
            <a:r>
              <a:rPr lang="en-US" sz="2400" dirty="0"/>
              <a:t>took the shortest amount of time to train.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Second place is SSD </a:t>
            </a:r>
            <a:r>
              <a:rPr lang="en-US" sz="2400" dirty="0" err="1"/>
              <a:t>MobileNet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D8861B-B569-4B17-4F66-D961117E3C39}"/>
              </a:ext>
            </a:extLst>
          </p:cNvPr>
          <p:cNvSpPr txBox="1">
            <a:spLocks/>
          </p:cNvSpPr>
          <p:nvPr/>
        </p:nvSpPr>
        <p:spPr>
          <a:xfrm>
            <a:off x="309283" y="865813"/>
            <a:ext cx="3455893" cy="1124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Training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25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Benchmarking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7690254-2B8E-7DAB-9C32-A6EC7C698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69550"/>
              </p:ext>
            </p:extLst>
          </p:nvPr>
        </p:nvGraphicFramePr>
        <p:xfrm>
          <a:off x="821764" y="1590237"/>
          <a:ext cx="10258614" cy="393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769">
                  <a:extLst>
                    <a:ext uri="{9D8B030D-6E8A-4147-A177-3AD203B41FA5}">
                      <a16:colId xmlns:a16="http://schemas.microsoft.com/office/drawing/2014/main" val="3126370126"/>
                    </a:ext>
                  </a:extLst>
                </a:gridCol>
                <a:gridCol w="1709769">
                  <a:extLst>
                    <a:ext uri="{9D8B030D-6E8A-4147-A177-3AD203B41FA5}">
                      <a16:colId xmlns:a16="http://schemas.microsoft.com/office/drawing/2014/main" val="413602572"/>
                    </a:ext>
                  </a:extLst>
                </a:gridCol>
                <a:gridCol w="1709769">
                  <a:extLst>
                    <a:ext uri="{9D8B030D-6E8A-4147-A177-3AD203B41FA5}">
                      <a16:colId xmlns:a16="http://schemas.microsoft.com/office/drawing/2014/main" val="491331608"/>
                    </a:ext>
                  </a:extLst>
                </a:gridCol>
                <a:gridCol w="1709769">
                  <a:extLst>
                    <a:ext uri="{9D8B030D-6E8A-4147-A177-3AD203B41FA5}">
                      <a16:colId xmlns:a16="http://schemas.microsoft.com/office/drawing/2014/main" val="1750902592"/>
                    </a:ext>
                  </a:extLst>
                </a:gridCol>
                <a:gridCol w="1709769">
                  <a:extLst>
                    <a:ext uri="{9D8B030D-6E8A-4147-A177-3AD203B41FA5}">
                      <a16:colId xmlns:a16="http://schemas.microsoft.com/office/drawing/2014/main" val="2458294126"/>
                    </a:ext>
                  </a:extLst>
                </a:gridCol>
                <a:gridCol w="1709769">
                  <a:extLst>
                    <a:ext uri="{9D8B030D-6E8A-4147-A177-3AD203B41FA5}">
                      <a16:colId xmlns:a16="http://schemas.microsoft.com/office/drawing/2014/main" val="1616112095"/>
                    </a:ext>
                  </a:extLst>
                </a:gridCol>
              </a:tblGrid>
              <a:tr h="99159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YOLOv8n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SSD </a:t>
                      </a:r>
                      <a:r>
                        <a:rPr lang="en-US" dirty="0" err="1"/>
                        <a:t>MobileNet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FPN 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Faster R-CNN 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EfficientDet</a:t>
                      </a:r>
                      <a:r>
                        <a:rPr lang="en-US" dirty="0"/>
                        <a:t> 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SSD ResNet50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110509"/>
                  </a:ext>
                </a:extLst>
              </a:tr>
              <a:tr h="73550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619745"/>
                  </a:ext>
                </a:extLst>
              </a:tr>
              <a:tr h="7355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✔︎✔︎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073681"/>
                  </a:ext>
                </a:extLst>
              </a:tr>
              <a:tr h="7355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✔︎︎︎︎︎✔︎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834171"/>
                  </a:ext>
                </a:extLst>
              </a:tr>
              <a:tr h="7355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✔︎✔︎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891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97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Further Training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795219-0AEF-D9C7-1906-11449946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834" y="1506071"/>
            <a:ext cx="6156470" cy="461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0BC145-34D3-4978-47D2-C0A82971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64" y="2850882"/>
            <a:ext cx="6803136" cy="14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7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Further Training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22E613D-81D6-162F-B11F-083BE0E2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71" y="1127841"/>
            <a:ext cx="10170458" cy="508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DCE733-1F01-A4F2-09AD-5BD6AA223B73}"/>
              </a:ext>
            </a:extLst>
          </p:cNvPr>
          <p:cNvSpPr txBox="1">
            <a:spLocks/>
          </p:cNvSpPr>
          <p:nvPr/>
        </p:nvSpPr>
        <p:spPr>
          <a:xfrm>
            <a:off x="838200" y="6031860"/>
            <a:ext cx="10515600" cy="1124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There is still room for further training.</a:t>
            </a:r>
          </a:p>
        </p:txBody>
      </p:sp>
    </p:spTree>
    <p:extLst>
      <p:ext uri="{BB962C8B-B14F-4D97-AF65-F5344CB8AC3E}">
        <p14:creationId xmlns:p14="http://schemas.microsoft.com/office/powerpoint/2010/main" val="171586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Inference – Images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C44DB4-D0D7-5400-0C8D-AD2DB4280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9" y="1058568"/>
            <a:ext cx="4840941" cy="292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6E527C-B1E2-D999-ED2F-B51AB30F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65" y="1058568"/>
            <a:ext cx="5029391" cy="29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0A9488-35C9-6F87-E6E0-943907AB6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01" y="3981641"/>
            <a:ext cx="5038520" cy="287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B67FD06-007A-1995-4D2F-E6E824CC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46" y="3951651"/>
            <a:ext cx="2879455" cy="28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86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Inference – Video</a:t>
            </a: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2975AFF3-908E-7030-8676-ECFFC1F9E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37159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7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04E0-B07D-AD7E-C1F6-CC833B61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78"/>
            <a:ext cx="10515600" cy="101992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4D64FF9-81CB-EF9E-764A-75838452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994460"/>
              </p:ext>
            </p:extLst>
          </p:nvPr>
        </p:nvGraphicFramePr>
        <p:xfrm>
          <a:off x="69011" y="1639019"/>
          <a:ext cx="12053978" cy="3278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405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05DADE-EFE7-02C9-7CA4-B00A5CA8A48F}"/>
              </a:ext>
            </a:extLst>
          </p:cNvPr>
          <p:cNvGrpSpPr/>
          <p:nvPr/>
        </p:nvGrpSpPr>
        <p:grpSpPr>
          <a:xfrm>
            <a:off x="421341" y="1963974"/>
            <a:ext cx="11213457" cy="2537011"/>
            <a:chOff x="782865" y="1808698"/>
            <a:chExt cx="11213457" cy="25370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3BF08D-20BE-ECF3-B629-4422FF3AA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108" y="2304586"/>
              <a:ext cx="4607214" cy="154523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BD1022-5F85-0626-DCEE-0CE7815A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5686" y="2210459"/>
              <a:ext cx="2117538" cy="1768253"/>
            </a:xfrm>
            <a:prstGeom prst="rect">
              <a:avLst/>
            </a:prstGeom>
          </p:spPr>
        </p:pic>
        <p:pic>
          <p:nvPicPr>
            <p:cNvPr id="4100" name="Picture 4" descr="Html Icon Vector Art, Icons, and Graphics for Free Download">
              <a:extLst>
                <a:ext uri="{FF2B5EF4-FFF2-40B4-BE49-F238E27FC236}">
                  <a16:creationId xmlns:a16="http://schemas.microsoft.com/office/drawing/2014/main" id="{F6846C64-560B-7EB3-A697-2766074E1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65" y="1808698"/>
              <a:ext cx="2537011" cy="2537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ross 4">
              <a:extLst>
                <a:ext uri="{FF2B5EF4-FFF2-40B4-BE49-F238E27FC236}">
                  <a16:creationId xmlns:a16="http://schemas.microsoft.com/office/drawing/2014/main" id="{AFD7194A-B5A7-17F5-9842-778DC5D77EA5}"/>
                </a:ext>
              </a:extLst>
            </p:cNvPr>
            <p:cNvSpPr/>
            <p:nvPr/>
          </p:nvSpPr>
          <p:spPr>
            <a:xfrm>
              <a:off x="3079802" y="2731514"/>
              <a:ext cx="739588" cy="726142"/>
            </a:xfrm>
            <a:prstGeom prst="plus">
              <a:avLst>
                <a:gd name="adj" fmla="val 4351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8BFB584D-DE3B-B0E8-8FD9-7AB0D70A0513}"/>
                </a:ext>
              </a:extLst>
            </p:cNvPr>
            <p:cNvSpPr/>
            <p:nvPr/>
          </p:nvSpPr>
          <p:spPr>
            <a:xfrm>
              <a:off x="6471372" y="2731514"/>
              <a:ext cx="739588" cy="726142"/>
            </a:xfrm>
            <a:prstGeom prst="plus">
              <a:avLst>
                <a:gd name="adj" fmla="val 4351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8828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Demo – AWS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1FB79F5-067D-5723-DD33-9A229F2A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730" y="1819834"/>
            <a:ext cx="3751729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75BC-5324-7C7A-5763-8A73EEAE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010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1577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704"/>
            <a:ext cx="10515600" cy="112474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BDD68-BBA2-CB28-E466-3284330FFA87}"/>
              </a:ext>
            </a:extLst>
          </p:cNvPr>
          <p:cNvGrpSpPr/>
          <p:nvPr/>
        </p:nvGrpSpPr>
        <p:grpSpPr>
          <a:xfrm>
            <a:off x="737158" y="2149715"/>
            <a:ext cx="11078749" cy="4042628"/>
            <a:chOff x="911969" y="2149715"/>
            <a:chExt cx="11078749" cy="40426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A91B08-1C8D-4FBE-C746-995D4095F7E5}"/>
                </a:ext>
              </a:extLst>
            </p:cNvPr>
            <p:cNvSpPr txBox="1"/>
            <p:nvPr/>
          </p:nvSpPr>
          <p:spPr>
            <a:xfrm>
              <a:off x="911969" y="2587874"/>
              <a:ext cx="17750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8C3CCC-B9A0-2778-EFE3-5871BF06DB44}"/>
                </a:ext>
              </a:extLst>
            </p:cNvPr>
            <p:cNvSpPr txBox="1"/>
            <p:nvPr/>
          </p:nvSpPr>
          <p:spPr>
            <a:xfrm>
              <a:off x="5794875" y="2587874"/>
              <a:ext cx="17750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FAMILY</a:t>
              </a:r>
            </a:p>
          </p:txBody>
        </p:sp>
        <p:sp>
          <p:nvSpPr>
            <p:cNvPr id="10" name="Left-Right Arrow 9">
              <a:extLst>
                <a:ext uri="{FF2B5EF4-FFF2-40B4-BE49-F238E27FC236}">
                  <a16:creationId xmlns:a16="http://schemas.microsoft.com/office/drawing/2014/main" id="{EC0B38DF-6B42-86ED-509F-44504924D1ED}"/>
                </a:ext>
              </a:extLst>
            </p:cNvPr>
            <p:cNvSpPr/>
            <p:nvPr/>
          </p:nvSpPr>
          <p:spPr>
            <a:xfrm>
              <a:off x="2936705" y="2738604"/>
              <a:ext cx="2592060" cy="252537"/>
            </a:xfrm>
            <a:prstGeom prst="leftRightArrow">
              <a:avLst/>
            </a:prstGeom>
            <a:solidFill>
              <a:schemeClr val="accent1">
                <a:alpha val="8167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BECEF-1CEC-8D2B-7B82-AC044DB3B18E}"/>
                </a:ext>
              </a:extLst>
            </p:cNvPr>
            <p:cNvSpPr txBox="1"/>
            <p:nvPr/>
          </p:nvSpPr>
          <p:spPr>
            <a:xfrm>
              <a:off x="3345229" y="2149715"/>
              <a:ext cx="17750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SAFETY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4087A050-3E4F-4DE8-8525-7F96D8224B2B}"/>
                </a:ext>
              </a:extLst>
            </p:cNvPr>
            <p:cNvSpPr/>
            <p:nvPr/>
          </p:nvSpPr>
          <p:spPr>
            <a:xfrm>
              <a:off x="4082383" y="3141872"/>
              <a:ext cx="317089" cy="856909"/>
            </a:xfrm>
            <a:prstGeom prst="up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7E871-B15C-1D90-ED07-81F71A217A7B}"/>
                </a:ext>
              </a:extLst>
            </p:cNvPr>
            <p:cNvSpPr txBox="1"/>
            <p:nvPr/>
          </p:nvSpPr>
          <p:spPr>
            <a:xfrm>
              <a:off x="1659955" y="4170114"/>
              <a:ext cx="52122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MANUAL TECHNIQUES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860234-9292-8B3D-825D-D5EE06BDAB14}"/>
                </a:ext>
              </a:extLst>
            </p:cNvPr>
            <p:cNvSpPr txBox="1"/>
            <p:nvPr/>
          </p:nvSpPr>
          <p:spPr>
            <a:xfrm>
              <a:off x="2643741" y="4807348"/>
              <a:ext cx="37437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Labor-intensive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Error-prone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Unscalable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C3D3DF-B626-A557-1161-2B74810E641B}"/>
                </a:ext>
              </a:extLst>
            </p:cNvPr>
            <p:cNvSpPr txBox="1"/>
            <p:nvPr/>
          </p:nvSpPr>
          <p:spPr>
            <a:xfrm>
              <a:off x="7435970" y="4807348"/>
              <a:ext cx="45547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Regulatory infractions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Accidents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Legal liabilities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52309238-D98C-E29E-DD71-9CD17A2964CE}"/>
                </a:ext>
              </a:extLst>
            </p:cNvPr>
            <p:cNvSpPr/>
            <p:nvPr/>
          </p:nvSpPr>
          <p:spPr>
            <a:xfrm rot="5400000">
              <a:off x="6550689" y="5071390"/>
              <a:ext cx="317089" cy="856909"/>
            </a:xfrm>
            <a:prstGeom prst="up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118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704"/>
            <a:ext cx="10515600" cy="112474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BDD68-BBA2-CB28-E466-3284330FFA87}"/>
              </a:ext>
            </a:extLst>
          </p:cNvPr>
          <p:cNvGrpSpPr/>
          <p:nvPr/>
        </p:nvGrpSpPr>
        <p:grpSpPr>
          <a:xfrm>
            <a:off x="737158" y="2149715"/>
            <a:ext cx="6657917" cy="992157"/>
            <a:chOff x="911969" y="2149715"/>
            <a:chExt cx="6657917" cy="9921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A91B08-1C8D-4FBE-C746-995D4095F7E5}"/>
                </a:ext>
              </a:extLst>
            </p:cNvPr>
            <p:cNvSpPr txBox="1"/>
            <p:nvPr/>
          </p:nvSpPr>
          <p:spPr>
            <a:xfrm>
              <a:off x="911969" y="2587874"/>
              <a:ext cx="17750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8C3CCC-B9A0-2778-EFE3-5871BF06DB44}"/>
                </a:ext>
              </a:extLst>
            </p:cNvPr>
            <p:cNvSpPr txBox="1"/>
            <p:nvPr/>
          </p:nvSpPr>
          <p:spPr>
            <a:xfrm>
              <a:off x="5794875" y="2587874"/>
              <a:ext cx="17750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FAMILY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BECEF-1CEC-8D2B-7B82-AC044DB3B18E}"/>
                </a:ext>
              </a:extLst>
            </p:cNvPr>
            <p:cNvSpPr txBox="1"/>
            <p:nvPr/>
          </p:nvSpPr>
          <p:spPr>
            <a:xfrm>
              <a:off x="3345229" y="2149715"/>
              <a:ext cx="17750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SAFETY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7209AC-9FD2-3855-7214-03C36E1A0413}"/>
              </a:ext>
            </a:extLst>
          </p:cNvPr>
          <p:cNvSpPr txBox="1"/>
          <p:nvPr/>
        </p:nvSpPr>
        <p:spPr>
          <a:xfrm>
            <a:off x="1659955" y="4170114"/>
            <a:ext cx="5212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AUTOMATED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8F135-E9E4-8A4E-CF49-C9203581AC8E}"/>
              </a:ext>
            </a:extLst>
          </p:cNvPr>
          <p:cNvSpPr txBox="1"/>
          <p:nvPr/>
        </p:nvSpPr>
        <p:spPr>
          <a:xfrm>
            <a:off x="2380890" y="4807348"/>
            <a:ext cx="3937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Continuous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Instant, real-time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Scalable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D0EB8-8C55-B480-5527-C120CC72A57A}"/>
              </a:ext>
            </a:extLst>
          </p:cNvPr>
          <p:cNvSpPr txBox="1"/>
          <p:nvPr/>
        </p:nvSpPr>
        <p:spPr>
          <a:xfrm>
            <a:off x="7470476" y="4807348"/>
            <a:ext cx="45547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Regulatory infractions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Accidents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Legal liabilities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4AA7C6-BA73-FF3C-CAF5-0242DB6E0869}"/>
              </a:ext>
            </a:extLst>
          </p:cNvPr>
          <p:cNvGrpSpPr/>
          <p:nvPr/>
        </p:nvGrpSpPr>
        <p:grpSpPr>
          <a:xfrm>
            <a:off x="8496695" y="4716182"/>
            <a:ext cx="1722004" cy="1598112"/>
            <a:chOff x="8457166" y="2991141"/>
            <a:chExt cx="1722004" cy="159811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61EA1B-BB00-2C21-6682-7E25D9EF9F93}"/>
                </a:ext>
              </a:extLst>
            </p:cNvPr>
            <p:cNvCxnSpPr/>
            <p:nvPr/>
          </p:nvCxnSpPr>
          <p:spPr>
            <a:xfrm>
              <a:off x="8557404" y="2991141"/>
              <a:ext cx="1621766" cy="159811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E5719C0-ECD6-409F-F777-29C5F2094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7166" y="2991141"/>
              <a:ext cx="1722004" cy="153502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BD7A7080-0033-42D9-E196-7246B9DC7449}"/>
              </a:ext>
            </a:extLst>
          </p:cNvPr>
          <p:cNvSpPr/>
          <p:nvPr/>
        </p:nvSpPr>
        <p:spPr>
          <a:xfrm>
            <a:off x="2761894" y="2738604"/>
            <a:ext cx="2592060" cy="252537"/>
          </a:xfrm>
          <a:prstGeom prst="leftRightArrow">
            <a:avLst/>
          </a:prstGeom>
          <a:solidFill>
            <a:schemeClr val="accent1">
              <a:alpha val="8167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E3EA0190-E1A8-BD7C-7993-AEE922F5F190}"/>
              </a:ext>
            </a:extLst>
          </p:cNvPr>
          <p:cNvSpPr/>
          <p:nvPr/>
        </p:nvSpPr>
        <p:spPr>
          <a:xfrm>
            <a:off x="3907572" y="3141872"/>
            <a:ext cx="317089" cy="856909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B5D3178-25B5-5C10-EB89-A109A079FED0}"/>
              </a:ext>
            </a:extLst>
          </p:cNvPr>
          <p:cNvSpPr/>
          <p:nvPr/>
        </p:nvSpPr>
        <p:spPr>
          <a:xfrm rot="5400000">
            <a:off x="6375878" y="5071390"/>
            <a:ext cx="317089" cy="856909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2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2" y="51362"/>
            <a:ext cx="10515600" cy="859116"/>
          </a:xfrm>
        </p:spPr>
        <p:txBody>
          <a:bodyPr/>
          <a:lstStyle/>
          <a:p>
            <a:r>
              <a:rPr lang="en-US" dirty="0"/>
              <a:t>Methodology – ML Canvas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355CD1-6490-0105-4898-746AA357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910477"/>
            <a:ext cx="9516036" cy="59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0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704"/>
            <a:ext cx="10515600" cy="1124745"/>
          </a:xfrm>
        </p:spPr>
        <p:txBody>
          <a:bodyPr/>
          <a:lstStyle/>
          <a:p>
            <a:r>
              <a:rPr lang="en-US" dirty="0"/>
              <a:t>Methodology – Data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0A2A1-188F-F2D6-9758-40527ADD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60" y="1936308"/>
            <a:ext cx="4651160" cy="4651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A9F2E7-8813-0C48-DADE-36FF718631A6}"/>
              </a:ext>
            </a:extLst>
          </p:cNvPr>
          <p:cNvSpPr txBox="1"/>
          <p:nvPr/>
        </p:nvSpPr>
        <p:spPr>
          <a:xfrm>
            <a:off x="7993340" y="2229397"/>
            <a:ext cx="2958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&gt; 400 images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10E227B5-F3E5-DAA4-3216-1CB899A1D3EA}"/>
              </a:ext>
            </a:extLst>
          </p:cNvPr>
          <p:cNvSpPr/>
          <p:nvPr/>
        </p:nvSpPr>
        <p:spPr>
          <a:xfrm flipV="1">
            <a:off x="9302185" y="3044893"/>
            <a:ext cx="340661" cy="846386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57A56-62A0-5028-7106-BF050234840B}"/>
              </a:ext>
            </a:extLst>
          </p:cNvPr>
          <p:cNvSpPr txBox="1"/>
          <p:nvPr/>
        </p:nvSpPr>
        <p:spPr>
          <a:xfrm>
            <a:off x="7993340" y="4058759"/>
            <a:ext cx="2958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&gt;1200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D9FB9D-930F-6FE9-DA50-F3D1082669D5}"/>
              </a:ext>
            </a:extLst>
          </p:cNvPr>
          <p:cNvSpPr txBox="1"/>
          <p:nvPr/>
        </p:nvSpPr>
        <p:spPr>
          <a:xfrm>
            <a:off x="9662362" y="3222030"/>
            <a:ext cx="2257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AUGMENTATION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FC9B9-5E6F-BCD9-6A7C-C5F1951A4DE6}"/>
              </a:ext>
            </a:extLst>
          </p:cNvPr>
          <p:cNvSpPr txBox="1"/>
          <p:nvPr/>
        </p:nvSpPr>
        <p:spPr>
          <a:xfrm>
            <a:off x="234487" y="2830233"/>
            <a:ext cx="2011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Labels: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HELMET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GLASSES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GLOVES</a:t>
            </a: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BFDBB0C5-208A-D4E3-3609-491AA09E4E57}"/>
              </a:ext>
            </a:extLst>
          </p:cNvPr>
          <p:cNvSpPr/>
          <p:nvPr/>
        </p:nvSpPr>
        <p:spPr>
          <a:xfrm>
            <a:off x="2754171" y="2671863"/>
            <a:ext cx="950277" cy="950277"/>
          </a:xfrm>
          <a:prstGeom prst="donut">
            <a:avLst>
              <a:gd name="adj" fmla="val 550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CAF29145-C508-221F-FE1F-E304284AFC12}"/>
              </a:ext>
            </a:extLst>
          </p:cNvPr>
          <p:cNvSpPr/>
          <p:nvPr/>
        </p:nvSpPr>
        <p:spPr>
          <a:xfrm>
            <a:off x="5886491" y="2695382"/>
            <a:ext cx="950277" cy="950277"/>
          </a:xfrm>
          <a:prstGeom prst="donut">
            <a:avLst>
              <a:gd name="adj" fmla="val 550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7727AF9E-D196-CB2A-A0EA-301168CCA6C9}"/>
              </a:ext>
            </a:extLst>
          </p:cNvPr>
          <p:cNvSpPr/>
          <p:nvPr/>
        </p:nvSpPr>
        <p:spPr>
          <a:xfrm>
            <a:off x="5886490" y="3929594"/>
            <a:ext cx="950277" cy="950277"/>
          </a:xfrm>
          <a:prstGeom prst="donut">
            <a:avLst>
              <a:gd name="adj" fmla="val 550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9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84"/>
            <a:ext cx="10515600" cy="1124745"/>
          </a:xfrm>
        </p:spPr>
        <p:txBody>
          <a:bodyPr/>
          <a:lstStyle/>
          <a:p>
            <a:r>
              <a:rPr lang="en-US" dirty="0"/>
              <a:t>Methodology –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EF70E-4625-87CC-4114-8421AAFCEA26}"/>
              </a:ext>
            </a:extLst>
          </p:cNvPr>
          <p:cNvSpPr txBox="1"/>
          <p:nvPr/>
        </p:nvSpPr>
        <p:spPr>
          <a:xfrm>
            <a:off x="3575518" y="1441282"/>
            <a:ext cx="1411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SSD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5AD02-36D7-4B89-6065-E48F7AF83323}"/>
              </a:ext>
            </a:extLst>
          </p:cNvPr>
          <p:cNvSpPr txBox="1"/>
          <p:nvPr/>
        </p:nvSpPr>
        <p:spPr>
          <a:xfrm>
            <a:off x="3933927" y="3451692"/>
            <a:ext cx="1385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YOLO</a:t>
            </a:r>
          </a:p>
          <a:p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AA6DF-447F-8A0F-3225-812E3EB96DC9}"/>
              </a:ext>
            </a:extLst>
          </p:cNvPr>
          <p:cNvSpPr txBox="1"/>
          <p:nvPr/>
        </p:nvSpPr>
        <p:spPr>
          <a:xfrm>
            <a:off x="342340" y="6048133"/>
            <a:ext cx="11507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W. Liu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</a:t>
            </a: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"SSD: Single Shot </a:t>
            </a:r>
            <a:r>
              <a:rPr lang="en-CA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MultiBox</a:t>
            </a: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Detector,"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p. arXiv:1512.02325doi: 10.48550/arXiv.1512.02325.</a:t>
            </a:r>
          </a:p>
          <a:p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J. Redmon, S.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Divvala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R.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Girshick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and A. Farhadi, "You Only Look Once: Unified, Real-Time Object Detection,"</a:t>
            </a:r>
            <a:r>
              <a:rPr lang="en-US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p. arXiv:1506.02640doi: 10.48550/arXiv.1506.02640.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J. Redmon and A. Farhadi, "YOLOv3: An Incremental Improvement,"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p. arXiv:1804.02767doi: 10.48550/arXiv.1804.02767.</a:t>
            </a:r>
            <a:r>
              <a:rPr lang="en-CA" sz="1200" dirty="0">
                <a:effectLst/>
              </a:rPr>
              <a:t> </a:t>
            </a:r>
          </a:p>
          <a:p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 Ren, K. He, R. </a:t>
            </a:r>
            <a:r>
              <a:rPr lang="en-CA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Girshick</a:t>
            </a: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J. Sun, "Faster R-CNN: Towards Real-Time Object Detection with Region Proposal Networks,"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p. arXiv:1506.01497doi: 10.48550/arXiv.1506.01497.</a:t>
            </a:r>
            <a:r>
              <a:rPr lang="en-CA" sz="1200" dirty="0">
                <a:effectLst/>
              </a:rPr>
              <a:t> 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3517AF-B4F3-9D11-9D5B-D69E843D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63" y="3972560"/>
            <a:ext cx="3073066" cy="20733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57B09B-63D0-F1A1-D6A9-EB4BD680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1" y="1984719"/>
            <a:ext cx="2332908" cy="23849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6881A4-FD8B-6470-3AE1-F611C001061F}"/>
              </a:ext>
            </a:extLst>
          </p:cNvPr>
          <p:cNvSpPr txBox="1"/>
          <p:nvPr/>
        </p:nvSpPr>
        <p:spPr>
          <a:xfrm>
            <a:off x="480520" y="1393779"/>
            <a:ext cx="1918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Faster R-CNN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000959-908E-83F3-8BA3-62980685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99" y="1980607"/>
            <a:ext cx="3381048" cy="1292370"/>
          </a:xfrm>
          <a:prstGeom prst="rect">
            <a:avLst/>
          </a:prstGeom>
        </p:spPr>
      </p:pic>
      <p:pic>
        <p:nvPicPr>
          <p:cNvPr id="4098" name="Picture 2" descr="P] TensorFlow 2.0 Implementation of Yolo V3 Object Detection Network :  r/MachineLearning">
            <a:extLst>
              <a:ext uri="{FF2B5EF4-FFF2-40B4-BE49-F238E27FC236}">
                <a16:creationId xmlns:a16="http://schemas.microsoft.com/office/drawing/2014/main" id="{A65926CB-9A50-B3B8-6CF5-393D2953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38" y="1970714"/>
            <a:ext cx="4549028" cy="30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4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096"/>
            <a:ext cx="10515600" cy="1124745"/>
          </a:xfrm>
        </p:spPr>
        <p:txBody>
          <a:bodyPr/>
          <a:lstStyle/>
          <a:p>
            <a:r>
              <a:rPr lang="en-US" dirty="0"/>
              <a:t>Methodology – TensorFlow 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75B04-77D4-F8E5-5E24-5E92FE329DE9}"/>
              </a:ext>
            </a:extLst>
          </p:cNvPr>
          <p:cNvSpPr txBox="1"/>
          <p:nvPr/>
        </p:nvSpPr>
        <p:spPr>
          <a:xfrm>
            <a:off x="7609914" y="6203329"/>
            <a:ext cx="4236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tensorflow</a:t>
            </a:r>
            <a:r>
              <a:rPr lang="en-US" sz="1400" dirty="0"/>
              <a:t>/models/blob/master/research/</a:t>
            </a:r>
            <a:r>
              <a:rPr lang="en-US" sz="1400" dirty="0" err="1"/>
              <a:t>object_detection</a:t>
            </a:r>
            <a:r>
              <a:rPr lang="en-US" sz="1400" dirty="0"/>
              <a:t>/g3doc/tf2_detection_zoo.md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BD536E-CDF5-DC17-B852-1C853EB10891}"/>
              </a:ext>
            </a:extLst>
          </p:cNvPr>
          <p:cNvGrpSpPr/>
          <p:nvPr/>
        </p:nvGrpSpPr>
        <p:grpSpPr>
          <a:xfrm>
            <a:off x="0" y="1079618"/>
            <a:ext cx="7436224" cy="5721498"/>
            <a:chOff x="0" y="1079618"/>
            <a:chExt cx="7436224" cy="57214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D9BC56-AE55-4B64-4B6D-31B14BDD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79618"/>
              <a:ext cx="7436224" cy="5721498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18B9946E-CE51-28D0-1C82-2FC2DEE9DEF4}"/>
                </a:ext>
              </a:extLst>
            </p:cNvPr>
            <p:cNvSpPr/>
            <p:nvPr/>
          </p:nvSpPr>
          <p:spPr>
            <a:xfrm>
              <a:off x="1936377" y="4544366"/>
              <a:ext cx="2084294" cy="255494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12FC611D-9DA3-1103-54F9-7FA7D66910D9}"/>
                </a:ext>
              </a:extLst>
            </p:cNvPr>
            <p:cNvSpPr/>
            <p:nvPr/>
          </p:nvSpPr>
          <p:spPr>
            <a:xfrm>
              <a:off x="1967754" y="2027311"/>
              <a:ext cx="1479176" cy="255494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5CA23063-00FB-7B4A-AAD0-95C951331E10}"/>
                </a:ext>
              </a:extLst>
            </p:cNvPr>
            <p:cNvSpPr/>
            <p:nvPr/>
          </p:nvSpPr>
          <p:spPr>
            <a:xfrm>
              <a:off x="1936377" y="6337192"/>
              <a:ext cx="2084294" cy="255494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F606ED56-2F3C-D74D-FAD5-3024AA57DE53}"/>
                </a:ext>
              </a:extLst>
            </p:cNvPr>
            <p:cNvSpPr/>
            <p:nvPr/>
          </p:nvSpPr>
          <p:spPr>
            <a:xfrm>
              <a:off x="1927413" y="4051310"/>
              <a:ext cx="1851211" cy="255494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Object Detection">
            <a:extLst>
              <a:ext uri="{FF2B5EF4-FFF2-40B4-BE49-F238E27FC236}">
                <a16:creationId xmlns:a16="http://schemas.microsoft.com/office/drawing/2014/main" id="{75BC4510-D896-51FF-2BA7-71357491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38" y="1127841"/>
            <a:ext cx="3917894" cy="30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84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3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8" name="Rectangle 103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13A4-A000-5154-7CFD-69FEFE81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Methodology – YOLOv8</a:t>
            </a:r>
          </a:p>
        </p:txBody>
      </p:sp>
      <p:sp>
        <p:nvSpPr>
          <p:cNvPr id="1059" name="Rectangle 103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0" name="Rectangle 103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75B04-77D4-F8E5-5E24-5E92FE329DE9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https://github.com/ultralytics/ultralytics</a:t>
            </a:r>
          </a:p>
        </p:txBody>
      </p:sp>
      <p:pic>
        <p:nvPicPr>
          <p:cNvPr id="1026" name="Picture 2" descr="SAY YOLO AGAIN - Meme - MemesHappen">
            <a:extLst>
              <a:ext uri="{FF2B5EF4-FFF2-40B4-BE49-F238E27FC236}">
                <a16:creationId xmlns:a16="http://schemas.microsoft.com/office/drawing/2014/main" id="{1D45F990-E433-37DE-8ACE-7CD835DDD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809" y="2729397"/>
            <a:ext cx="4147457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A50F31-1BD0-B530-B0F1-85383A79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71" y="2819567"/>
            <a:ext cx="6127592" cy="31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7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448</Words>
  <Application>Microsoft Macintosh PowerPoint</Application>
  <PresentationFormat>Widescreen</PresentationFormat>
  <Paragraphs>137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AASD 4016 – Full Stack Data Science Systems  Final Project</vt:lpstr>
      <vt:lpstr>Agenda</vt:lpstr>
      <vt:lpstr>Introduction</vt:lpstr>
      <vt:lpstr>Introduction</vt:lpstr>
      <vt:lpstr>Methodology – ML Canvas </vt:lpstr>
      <vt:lpstr>Methodology – Data </vt:lpstr>
      <vt:lpstr>Methodology – Models</vt:lpstr>
      <vt:lpstr>Methodology – TensorFlow OD</vt:lpstr>
      <vt:lpstr>Methodology – YOLOv8</vt:lpstr>
      <vt:lpstr>Methodology – Process</vt:lpstr>
      <vt:lpstr>Benchmarking</vt:lpstr>
      <vt:lpstr>Benchmarking</vt:lpstr>
      <vt:lpstr>Benchmarking</vt:lpstr>
      <vt:lpstr>Benchmarking</vt:lpstr>
      <vt:lpstr>Benchmarking</vt:lpstr>
      <vt:lpstr>Further Training</vt:lpstr>
      <vt:lpstr>Further Training</vt:lpstr>
      <vt:lpstr>Inference – Images</vt:lpstr>
      <vt:lpstr>Inference – Video</vt:lpstr>
      <vt:lpstr>Demo</vt:lpstr>
      <vt:lpstr>Demo – AWS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ASDD4014 – Advanced Deep Learning  Final Project Road Sign Detection</dc:title>
  <dc:creator>Thien An Trinh</dc:creator>
  <cp:lastModifiedBy>Thien An Trinh</cp:lastModifiedBy>
  <cp:revision>77</cp:revision>
  <dcterms:created xsi:type="dcterms:W3CDTF">2023-07-25T16:52:09Z</dcterms:created>
  <dcterms:modified xsi:type="dcterms:W3CDTF">2023-08-18T21:44:55Z</dcterms:modified>
</cp:coreProperties>
</file>